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819" r:id="rId2"/>
  </p:sldMasterIdLst>
  <p:notesMasterIdLst>
    <p:notesMasterId r:id="rId10"/>
  </p:notesMasterIdLst>
  <p:handoutMasterIdLst>
    <p:handoutMasterId r:id="rId11"/>
  </p:handoutMasterIdLst>
  <p:sldIdLst>
    <p:sldId id="2134806516" r:id="rId3"/>
    <p:sldId id="1322" r:id="rId4"/>
    <p:sldId id="2147471272" r:id="rId5"/>
    <p:sldId id="2147471274" r:id="rId6"/>
    <p:sldId id="2147471273" r:id="rId7"/>
    <p:sldId id="2147471275" r:id="rId8"/>
    <p:sldId id="213480651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4" userDrawn="1">
          <p15:clr>
            <a:srgbClr val="A4A3A4"/>
          </p15:clr>
        </p15:guide>
        <p15:guide id="2" orient="horz" pos="3480" userDrawn="1">
          <p15:clr>
            <a:srgbClr val="A4A3A4"/>
          </p15:clr>
        </p15:guide>
        <p15:guide id="3" orient="horz" pos="1968" userDrawn="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B820"/>
    <a:srgbClr val="EAC71D"/>
    <a:srgbClr val="B81E2D"/>
    <a:srgbClr val="424242"/>
    <a:srgbClr val="ECECEC"/>
    <a:srgbClr val="000048"/>
    <a:srgbClr val="777777"/>
    <a:srgbClr val="E9C71D"/>
    <a:srgbClr val="2E318E"/>
    <a:srgbClr val="85A0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327" autoAdjust="0"/>
  </p:normalViewPr>
  <p:slideViewPr>
    <p:cSldViewPr snapToGrid="0">
      <p:cViewPr varScale="1">
        <p:scale>
          <a:sx n="84" d="100"/>
          <a:sy n="84" d="100"/>
        </p:scale>
        <p:origin x="581" y="67"/>
      </p:cViewPr>
      <p:guideLst>
        <p:guide orient="horz" pos="1584"/>
        <p:guide orient="horz" pos="3480"/>
        <p:guide orient="horz" pos="1968"/>
        <p:guide pos="3840"/>
      </p:guideLst>
    </p:cSldViewPr>
  </p:slideViewPr>
  <p:outlineViewPr>
    <p:cViewPr>
      <p:scale>
        <a:sx n="33" d="100"/>
        <a:sy n="33" d="100"/>
      </p:scale>
      <p:origin x="0" y="-20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41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12FA93-B757-4B75-A15E-4C55087B9632}" type="doc">
      <dgm:prSet loTypeId="urn:microsoft.com/office/officeart/2009/3/layout/StepUpProcess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8B142735-A875-4B94-97C1-0718B4865CCA}">
      <dgm:prSet phldrT="[Text]" custT="1"/>
      <dgm:spPr>
        <a:xfrm>
          <a:off x="905327" y="895520"/>
          <a:ext cx="1247873" cy="109383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sz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Script based approach / Point Automation</a:t>
          </a:r>
        </a:p>
        <a:p>
          <a:pPr>
            <a:buNone/>
          </a:pPr>
          <a:r>
            <a:rPr lang="en-US" sz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(siloed)</a:t>
          </a:r>
        </a:p>
      </dgm:t>
    </dgm:pt>
    <dgm:pt modelId="{E42F13A2-2673-4FA4-9D18-6ACF2166911A}" type="parTrans" cxnId="{E31822A4-F0E4-462F-A982-C6594C35348D}">
      <dgm:prSet/>
      <dgm:spPr/>
      <dgm:t>
        <a:bodyPr/>
        <a:lstStyle/>
        <a:p>
          <a:endParaRPr lang="en-US"/>
        </a:p>
      </dgm:t>
    </dgm:pt>
    <dgm:pt modelId="{C99CD11A-5BEF-4801-B4CC-AAA50D0711C8}" type="sibTrans" cxnId="{E31822A4-F0E4-462F-A982-C6594C35348D}">
      <dgm:prSet/>
      <dgm:spPr/>
      <dgm:t>
        <a:bodyPr/>
        <a:lstStyle/>
        <a:p>
          <a:endParaRPr lang="en-US"/>
        </a:p>
      </dgm:t>
    </dgm:pt>
    <dgm:pt modelId="{17DB27CB-C53B-4D4B-AF3A-0AC388D38993}">
      <dgm:prSet phldrT="[Text]" custT="1"/>
      <dgm:spPr>
        <a:xfrm>
          <a:off x="2580156" y="565807"/>
          <a:ext cx="1746048" cy="109383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sz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ITPA / RPA tools approach </a:t>
          </a:r>
        </a:p>
        <a:p>
          <a:pPr>
            <a:buNone/>
          </a:pPr>
          <a:r>
            <a:rPr lang="en-US" sz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(siloed -&gt; Integrated)</a:t>
          </a:r>
        </a:p>
      </dgm:t>
    </dgm:pt>
    <dgm:pt modelId="{D8B60686-8EC7-43BC-BCA0-F0F986952AC6}" type="parTrans" cxnId="{39336775-4DE0-4668-9DAF-136CEE198456}">
      <dgm:prSet/>
      <dgm:spPr/>
      <dgm:t>
        <a:bodyPr/>
        <a:lstStyle/>
        <a:p>
          <a:endParaRPr lang="en-US"/>
        </a:p>
      </dgm:t>
    </dgm:pt>
    <dgm:pt modelId="{C09B4454-1BCB-4928-B0C3-BAEA4ABF9A7A}" type="sibTrans" cxnId="{39336775-4DE0-4668-9DAF-136CEE198456}">
      <dgm:prSet/>
      <dgm:spPr/>
      <dgm:t>
        <a:bodyPr/>
        <a:lstStyle/>
        <a:p>
          <a:endParaRPr lang="en-US"/>
        </a:p>
      </dgm:t>
    </dgm:pt>
    <dgm:pt modelId="{38C42A71-36B9-413D-8CB3-465D3BC4C622}">
      <dgm:prSet phldrT="[Text]" custT="1"/>
      <dgm:spPr>
        <a:xfrm>
          <a:off x="4208737" y="187791"/>
          <a:ext cx="1953170" cy="109383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</a:pPr>
          <a:r>
            <a:rPr lang="en-US" sz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AI Enabled Automation</a:t>
          </a:r>
        </a:p>
        <a:p>
          <a:pPr>
            <a:buNone/>
          </a:pPr>
          <a:r>
            <a:rPr lang="en-US" sz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(Business aligned Integrated IT Automation)</a:t>
          </a:r>
        </a:p>
      </dgm:t>
    </dgm:pt>
    <dgm:pt modelId="{14E9A773-618B-462C-954B-18C7A641A412}" type="parTrans" cxnId="{225EB9D3-14C8-4728-B345-86F39C9D95DB}">
      <dgm:prSet/>
      <dgm:spPr/>
      <dgm:t>
        <a:bodyPr/>
        <a:lstStyle/>
        <a:p>
          <a:endParaRPr lang="en-US"/>
        </a:p>
      </dgm:t>
    </dgm:pt>
    <dgm:pt modelId="{D5A2BE03-739C-48AC-A3A2-D4A6ACE0B044}" type="sibTrans" cxnId="{225EB9D3-14C8-4728-B345-86F39C9D95DB}">
      <dgm:prSet/>
      <dgm:spPr/>
      <dgm:t>
        <a:bodyPr/>
        <a:lstStyle/>
        <a:p>
          <a:endParaRPr lang="en-US"/>
        </a:p>
      </dgm:t>
    </dgm:pt>
    <dgm:pt modelId="{FB1D8D7F-68EA-4B4F-8682-FC61573AFCDC}" type="pres">
      <dgm:prSet presAssocID="{3812FA93-B757-4B75-A15E-4C55087B9632}" presName="rootnode" presStyleCnt="0">
        <dgm:presLayoutVars>
          <dgm:chMax/>
          <dgm:chPref/>
          <dgm:dir/>
          <dgm:animLvl val="lvl"/>
        </dgm:presLayoutVars>
      </dgm:prSet>
      <dgm:spPr/>
    </dgm:pt>
    <dgm:pt modelId="{F1DF6036-5D91-4EB9-BC86-0FB50A4A1623}" type="pres">
      <dgm:prSet presAssocID="{8B142735-A875-4B94-97C1-0718B4865CCA}" presName="composite" presStyleCnt="0"/>
      <dgm:spPr/>
    </dgm:pt>
    <dgm:pt modelId="{DD32B619-31E1-49EC-9D4F-D47B0E761A4F}" type="pres">
      <dgm:prSet presAssocID="{8B142735-A875-4B94-97C1-0718B4865CCA}" presName="LShape" presStyleLbl="alignNode1" presStyleIdx="0" presStyleCnt="5"/>
      <dgm:spPr>
        <a:xfrm rot="5400000">
          <a:off x="982216" y="481397"/>
          <a:ext cx="830670" cy="1382216"/>
        </a:xfrm>
        <a:prstGeom prst="corner">
          <a:avLst>
            <a:gd name="adj1" fmla="val 16120"/>
            <a:gd name="adj2" fmla="val 16110"/>
          </a:avLst>
        </a:prstGeom>
        <a:solidFill>
          <a:srgbClr val="40404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</dgm:pt>
    <dgm:pt modelId="{4D25D1C3-39B4-44BA-86B0-563A972B83CC}" type="pres">
      <dgm:prSet presAssocID="{8B142735-A875-4B94-97C1-0718B4865CCA}" presName="ParentText" presStyleLbl="revTx" presStyleIdx="0" presStyleCnt="3" custLinFactNeighborX="4950" custLinFactNeighborY="1234">
        <dgm:presLayoutVars>
          <dgm:chMax val="0"/>
          <dgm:chPref val="0"/>
          <dgm:bulletEnabled val="1"/>
        </dgm:presLayoutVars>
      </dgm:prSet>
      <dgm:spPr/>
    </dgm:pt>
    <dgm:pt modelId="{161D3F16-FD92-4C4C-BC9D-3B897146CC87}" type="pres">
      <dgm:prSet presAssocID="{8B142735-A875-4B94-97C1-0718B4865CCA}" presName="Triangle" presStyleLbl="alignNode1" presStyleIdx="1" presStyleCnt="5"/>
      <dgm:spPr>
        <a:xfrm>
          <a:off x="1855982" y="379636"/>
          <a:ext cx="235447" cy="235447"/>
        </a:xfrm>
        <a:prstGeom prst="triangle">
          <a:avLst>
            <a:gd name="adj" fmla="val 100000"/>
          </a:avLst>
        </a:prstGeom>
        <a:solidFill>
          <a:srgbClr val="404040">
            <a:hueOff val="0"/>
            <a:satOff val="0"/>
            <a:lumOff val="15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15000"/>
              <a:alphaOff val="0"/>
            </a:srgbClr>
          </a:solidFill>
          <a:prstDash val="solid"/>
          <a:miter lim="800000"/>
        </a:ln>
        <a:effectLst/>
      </dgm:spPr>
    </dgm:pt>
    <dgm:pt modelId="{2A7C7FF2-4A71-44BB-B84C-B12C1CD0429F}" type="pres">
      <dgm:prSet presAssocID="{C99CD11A-5BEF-4801-B4CC-AAA50D0711C8}" presName="sibTrans" presStyleCnt="0"/>
      <dgm:spPr/>
    </dgm:pt>
    <dgm:pt modelId="{4E3A8207-1C1F-4AC4-9846-A4D02C9266B4}" type="pres">
      <dgm:prSet presAssocID="{C99CD11A-5BEF-4801-B4CC-AAA50D0711C8}" presName="space" presStyleCnt="0"/>
      <dgm:spPr/>
    </dgm:pt>
    <dgm:pt modelId="{DEF6D670-79AE-41BE-A4C6-F34F0F58540A}" type="pres">
      <dgm:prSet presAssocID="{17DB27CB-C53B-4D4B-AF3A-0AC388D38993}" presName="composite" presStyleCnt="0"/>
      <dgm:spPr/>
    </dgm:pt>
    <dgm:pt modelId="{4710F1B5-7E85-4BF3-9EB4-F8F1FCC27E2A}" type="pres">
      <dgm:prSet presAssocID="{17DB27CB-C53B-4D4B-AF3A-0AC388D38993}" presName="LShape" presStyleLbl="alignNode1" presStyleIdx="2" presStyleCnt="5"/>
      <dgm:spPr>
        <a:xfrm rot="5400000">
          <a:off x="2621831" y="103380"/>
          <a:ext cx="830670" cy="1382216"/>
        </a:xfrm>
        <a:prstGeom prst="corner">
          <a:avLst>
            <a:gd name="adj1" fmla="val 16120"/>
            <a:gd name="adj2" fmla="val 16110"/>
          </a:avLst>
        </a:prstGeom>
        <a:solidFill>
          <a:srgbClr val="404040">
            <a:hueOff val="0"/>
            <a:satOff val="0"/>
            <a:lumOff val="30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30000"/>
              <a:alphaOff val="0"/>
            </a:srgbClr>
          </a:solidFill>
          <a:prstDash val="solid"/>
          <a:miter lim="800000"/>
        </a:ln>
        <a:effectLst/>
      </dgm:spPr>
    </dgm:pt>
    <dgm:pt modelId="{3712D29D-B7C3-4B39-BE05-6F0828E9BC62}" type="pres">
      <dgm:prSet presAssocID="{17DB27CB-C53B-4D4B-AF3A-0AC388D38993}" presName="ParentText" presStyleLbl="revTx" presStyleIdx="1" presStyleCnt="3" custScaleX="139922" custLinFactNeighborX="27733" custLinFactNeighborY="4520">
        <dgm:presLayoutVars>
          <dgm:chMax val="0"/>
          <dgm:chPref val="0"/>
          <dgm:bulletEnabled val="1"/>
        </dgm:presLayoutVars>
      </dgm:prSet>
      <dgm:spPr/>
    </dgm:pt>
    <dgm:pt modelId="{0B1376A0-9C79-4620-A7F0-06EBD2DD3875}" type="pres">
      <dgm:prSet presAssocID="{17DB27CB-C53B-4D4B-AF3A-0AC388D38993}" presName="Triangle" presStyleLbl="alignNode1" presStyleIdx="3" presStyleCnt="5"/>
      <dgm:spPr>
        <a:xfrm>
          <a:off x="3495597" y="1620"/>
          <a:ext cx="235447" cy="235447"/>
        </a:xfrm>
        <a:prstGeom prst="triangle">
          <a:avLst>
            <a:gd name="adj" fmla="val 100000"/>
          </a:avLst>
        </a:prstGeom>
        <a:solidFill>
          <a:srgbClr val="404040">
            <a:hueOff val="0"/>
            <a:satOff val="0"/>
            <a:lumOff val="45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45000"/>
              <a:alphaOff val="0"/>
            </a:srgbClr>
          </a:solidFill>
          <a:prstDash val="solid"/>
          <a:miter lim="800000"/>
        </a:ln>
        <a:effectLst/>
      </dgm:spPr>
    </dgm:pt>
    <dgm:pt modelId="{F83F9456-B7CC-4D9E-9E8F-826B7E9A021F}" type="pres">
      <dgm:prSet presAssocID="{C09B4454-1BCB-4928-B0C3-BAEA4ABF9A7A}" presName="sibTrans" presStyleCnt="0"/>
      <dgm:spPr/>
    </dgm:pt>
    <dgm:pt modelId="{757929CB-23B3-42D8-8928-9843BD526D4F}" type="pres">
      <dgm:prSet presAssocID="{C09B4454-1BCB-4928-B0C3-BAEA4ABF9A7A}" presName="space" presStyleCnt="0"/>
      <dgm:spPr/>
    </dgm:pt>
    <dgm:pt modelId="{D3049AA6-01BA-41CD-A97E-AB4AC0CAC41A}" type="pres">
      <dgm:prSet presAssocID="{38C42A71-36B9-413D-8CB3-465D3BC4C622}" presName="composite" presStyleCnt="0"/>
      <dgm:spPr/>
    </dgm:pt>
    <dgm:pt modelId="{B3215103-EF05-4231-A34B-C6BDFE06E143}" type="pres">
      <dgm:prSet presAssocID="{38C42A71-36B9-413D-8CB3-465D3BC4C622}" presName="LShape" presStyleLbl="alignNode1" presStyleIdx="4" presStyleCnt="5"/>
      <dgm:spPr>
        <a:xfrm rot="5400000">
          <a:off x="4253032" y="-274635"/>
          <a:ext cx="830670" cy="1382216"/>
        </a:xfrm>
        <a:prstGeom prst="corner">
          <a:avLst>
            <a:gd name="adj1" fmla="val 16120"/>
            <a:gd name="adj2" fmla="val 16110"/>
          </a:avLst>
        </a:prstGeom>
        <a:solidFill>
          <a:srgbClr val="404040">
            <a:hueOff val="0"/>
            <a:satOff val="0"/>
            <a:lumOff val="60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60000"/>
              <a:alphaOff val="0"/>
            </a:srgbClr>
          </a:solidFill>
          <a:prstDash val="solid"/>
          <a:miter lim="800000"/>
        </a:ln>
        <a:effectLst/>
      </dgm:spPr>
    </dgm:pt>
    <dgm:pt modelId="{97BE2E7A-5C59-42C4-81B8-D11E53D6CF13}" type="pres">
      <dgm:prSet presAssocID="{38C42A71-36B9-413D-8CB3-465D3BC4C622}" presName="ParentText" presStyleLbl="revTx" presStyleIdx="2" presStyleCnt="3" custScaleX="156520" custLinFactNeighborX="35822" custLinFactNeighborY="4520">
        <dgm:presLayoutVars>
          <dgm:chMax val="0"/>
          <dgm:chPref val="0"/>
          <dgm:bulletEnabled val="1"/>
        </dgm:presLayoutVars>
      </dgm:prSet>
      <dgm:spPr/>
    </dgm:pt>
  </dgm:ptLst>
  <dgm:cxnLst>
    <dgm:cxn modelId="{6168B04C-5BAB-4479-8798-8FC3A5D8618A}" type="presOf" srcId="{38C42A71-36B9-413D-8CB3-465D3BC4C622}" destId="{97BE2E7A-5C59-42C4-81B8-D11E53D6CF13}" srcOrd="0" destOrd="0" presId="urn:microsoft.com/office/officeart/2009/3/layout/StepUpProcess"/>
    <dgm:cxn modelId="{39336775-4DE0-4668-9DAF-136CEE198456}" srcId="{3812FA93-B757-4B75-A15E-4C55087B9632}" destId="{17DB27CB-C53B-4D4B-AF3A-0AC388D38993}" srcOrd="1" destOrd="0" parTransId="{D8B60686-8EC7-43BC-BCA0-F0F986952AC6}" sibTransId="{C09B4454-1BCB-4928-B0C3-BAEA4ABF9A7A}"/>
    <dgm:cxn modelId="{00457E82-ECC5-4309-B2DB-34B4BCF3ABA4}" type="presOf" srcId="{8B142735-A875-4B94-97C1-0718B4865CCA}" destId="{4D25D1C3-39B4-44BA-86B0-563A972B83CC}" srcOrd="0" destOrd="0" presId="urn:microsoft.com/office/officeart/2009/3/layout/StepUpProcess"/>
    <dgm:cxn modelId="{89E6D584-6038-4A99-BECC-74325FDF28D7}" type="presOf" srcId="{17DB27CB-C53B-4D4B-AF3A-0AC388D38993}" destId="{3712D29D-B7C3-4B39-BE05-6F0828E9BC62}" srcOrd="0" destOrd="0" presId="urn:microsoft.com/office/officeart/2009/3/layout/StepUpProcess"/>
    <dgm:cxn modelId="{E31822A4-F0E4-462F-A982-C6594C35348D}" srcId="{3812FA93-B757-4B75-A15E-4C55087B9632}" destId="{8B142735-A875-4B94-97C1-0718B4865CCA}" srcOrd="0" destOrd="0" parTransId="{E42F13A2-2673-4FA4-9D18-6ACF2166911A}" sibTransId="{C99CD11A-5BEF-4801-B4CC-AAA50D0711C8}"/>
    <dgm:cxn modelId="{CE887ABE-ADF9-4D2C-8B2A-B56156EE3E03}" type="presOf" srcId="{3812FA93-B757-4B75-A15E-4C55087B9632}" destId="{FB1D8D7F-68EA-4B4F-8682-FC61573AFCDC}" srcOrd="0" destOrd="0" presId="urn:microsoft.com/office/officeart/2009/3/layout/StepUpProcess"/>
    <dgm:cxn modelId="{225EB9D3-14C8-4728-B345-86F39C9D95DB}" srcId="{3812FA93-B757-4B75-A15E-4C55087B9632}" destId="{38C42A71-36B9-413D-8CB3-465D3BC4C622}" srcOrd="2" destOrd="0" parTransId="{14E9A773-618B-462C-954B-18C7A641A412}" sibTransId="{D5A2BE03-739C-48AC-A3A2-D4A6ACE0B044}"/>
    <dgm:cxn modelId="{9B6B6910-952E-47F4-BBC8-B61FDC9D2A2E}" type="presParOf" srcId="{FB1D8D7F-68EA-4B4F-8682-FC61573AFCDC}" destId="{F1DF6036-5D91-4EB9-BC86-0FB50A4A1623}" srcOrd="0" destOrd="0" presId="urn:microsoft.com/office/officeart/2009/3/layout/StepUpProcess"/>
    <dgm:cxn modelId="{5A074D21-256F-4318-A2DC-C7D7411A8A69}" type="presParOf" srcId="{F1DF6036-5D91-4EB9-BC86-0FB50A4A1623}" destId="{DD32B619-31E1-49EC-9D4F-D47B0E761A4F}" srcOrd="0" destOrd="0" presId="urn:microsoft.com/office/officeart/2009/3/layout/StepUpProcess"/>
    <dgm:cxn modelId="{A5374383-0F7E-4510-98C4-35B7630810E8}" type="presParOf" srcId="{F1DF6036-5D91-4EB9-BC86-0FB50A4A1623}" destId="{4D25D1C3-39B4-44BA-86B0-563A972B83CC}" srcOrd="1" destOrd="0" presId="urn:microsoft.com/office/officeart/2009/3/layout/StepUpProcess"/>
    <dgm:cxn modelId="{E57D5F1B-6DE6-46F3-8231-9B38BE447665}" type="presParOf" srcId="{F1DF6036-5D91-4EB9-BC86-0FB50A4A1623}" destId="{161D3F16-FD92-4C4C-BC9D-3B897146CC87}" srcOrd="2" destOrd="0" presId="urn:microsoft.com/office/officeart/2009/3/layout/StepUpProcess"/>
    <dgm:cxn modelId="{AC691DC4-6606-4E27-885A-1F6E05DEDE6A}" type="presParOf" srcId="{FB1D8D7F-68EA-4B4F-8682-FC61573AFCDC}" destId="{2A7C7FF2-4A71-44BB-B84C-B12C1CD0429F}" srcOrd="1" destOrd="0" presId="urn:microsoft.com/office/officeart/2009/3/layout/StepUpProcess"/>
    <dgm:cxn modelId="{0BBF3855-E3D0-4226-A1EB-9BEBBF94CC32}" type="presParOf" srcId="{2A7C7FF2-4A71-44BB-B84C-B12C1CD0429F}" destId="{4E3A8207-1C1F-4AC4-9846-A4D02C9266B4}" srcOrd="0" destOrd="0" presId="urn:microsoft.com/office/officeart/2009/3/layout/StepUpProcess"/>
    <dgm:cxn modelId="{55C8DDEA-9569-4461-B0D9-4F078B26F713}" type="presParOf" srcId="{FB1D8D7F-68EA-4B4F-8682-FC61573AFCDC}" destId="{DEF6D670-79AE-41BE-A4C6-F34F0F58540A}" srcOrd="2" destOrd="0" presId="urn:microsoft.com/office/officeart/2009/3/layout/StepUpProcess"/>
    <dgm:cxn modelId="{93E5F71A-34D0-476B-B0DC-BDBBB18968B9}" type="presParOf" srcId="{DEF6D670-79AE-41BE-A4C6-F34F0F58540A}" destId="{4710F1B5-7E85-4BF3-9EB4-F8F1FCC27E2A}" srcOrd="0" destOrd="0" presId="urn:microsoft.com/office/officeart/2009/3/layout/StepUpProcess"/>
    <dgm:cxn modelId="{9954B69B-C10A-43C0-A241-9EC305DF63FF}" type="presParOf" srcId="{DEF6D670-79AE-41BE-A4C6-F34F0F58540A}" destId="{3712D29D-B7C3-4B39-BE05-6F0828E9BC62}" srcOrd="1" destOrd="0" presId="urn:microsoft.com/office/officeart/2009/3/layout/StepUpProcess"/>
    <dgm:cxn modelId="{EF87B1C2-2C7F-4DAE-A429-59E0023213B8}" type="presParOf" srcId="{DEF6D670-79AE-41BE-A4C6-F34F0F58540A}" destId="{0B1376A0-9C79-4620-A7F0-06EBD2DD3875}" srcOrd="2" destOrd="0" presId="urn:microsoft.com/office/officeart/2009/3/layout/StepUpProcess"/>
    <dgm:cxn modelId="{8D4EEFF5-2027-46A5-AEF2-3C40556BBDCB}" type="presParOf" srcId="{FB1D8D7F-68EA-4B4F-8682-FC61573AFCDC}" destId="{F83F9456-B7CC-4D9E-9E8F-826B7E9A021F}" srcOrd="3" destOrd="0" presId="urn:microsoft.com/office/officeart/2009/3/layout/StepUpProcess"/>
    <dgm:cxn modelId="{A6A1FB9B-3847-41FB-AB54-A2395C8B5BA7}" type="presParOf" srcId="{F83F9456-B7CC-4D9E-9E8F-826B7E9A021F}" destId="{757929CB-23B3-42D8-8928-9843BD526D4F}" srcOrd="0" destOrd="0" presId="urn:microsoft.com/office/officeart/2009/3/layout/StepUpProcess"/>
    <dgm:cxn modelId="{18C9F518-3973-4415-B645-EF94AE242127}" type="presParOf" srcId="{FB1D8D7F-68EA-4B4F-8682-FC61573AFCDC}" destId="{D3049AA6-01BA-41CD-A97E-AB4AC0CAC41A}" srcOrd="4" destOrd="0" presId="urn:microsoft.com/office/officeart/2009/3/layout/StepUpProcess"/>
    <dgm:cxn modelId="{A7E8D561-A793-4590-B44D-DC3D5B2A07C0}" type="presParOf" srcId="{D3049AA6-01BA-41CD-A97E-AB4AC0CAC41A}" destId="{B3215103-EF05-4231-A34B-C6BDFE06E143}" srcOrd="0" destOrd="0" presId="urn:microsoft.com/office/officeart/2009/3/layout/StepUpProcess"/>
    <dgm:cxn modelId="{90127FFD-6CD5-455E-9863-88B73D220FCE}" type="presParOf" srcId="{D3049AA6-01BA-41CD-A97E-AB4AC0CAC41A}" destId="{97BE2E7A-5C59-42C4-81B8-D11E53D6CF13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2B619-31E1-49EC-9D4F-D47B0E761A4F}">
      <dsp:nvSpPr>
        <dsp:cNvPr id="0" name=""/>
        <dsp:cNvSpPr/>
      </dsp:nvSpPr>
      <dsp:spPr>
        <a:xfrm rot="5400000">
          <a:off x="1315229" y="729314"/>
          <a:ext cx="1258462" cy="2094052"/>
        </a:xfrm>
        <a:prstGeom prst="corner">
          <a:avLst>
            <a:gd name="adj1" fmla="val 16120"/>
            <a:gd name="adj2" fmla="val 16110"/>
          </a:avLst>
        </a:prstGeom>
        <a:solidFill>
          <a:srgbClr val="404040">
            <a:hueOff val="0"/>
            <a:satOff val="0"/>
            <a:lumOff val="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25D1C3-39B4-44BA-86B0-563A972B83CC}">
      <dsp:nvSpPr>
        <dsp:cNvPr id="0" name=""/>
        <dsp:cNvSpPr/>
      </dsp:nvSpPr>
      <dsp:spPr>
        <a:xfrm>
          <a:off x="1198741" y="1356709"/>
          <a:ext cx="1890522" cy="16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Script based approach / Point Automation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(siloed)</a:t>
          </a:r>
        </a:p>
      </dsp:txBody>
      <dsp:txXfrm>
        <a:off x="1198741" y="1356709"/>
        <a:ext cx="1890522" cy="1657153"/>
      </dsp:txXfrm>
    </dsp:sp>
    <dsp:sp modelId="{161D3F16-FD92-4C4C-BC9D-3B897146CC87}">
      <dsp:nvSpPr>
        <dsp:cNvPr id="0" name=""/>
        <dsp:cNvSpPr/>
      </dsp:nvSpPr>
      <dsp:spPr>
        <a:xfrm>
          <a:off x="2638981" y="575148"/>
          <a:ext cx="356702" cy="356702"/>
        </a:xfrm>
        <a:prstGeom prst="triangle">
          <a:avLst>
            <a:gd name="adj" fmla="val 100000"/>
          </a:avLst>
        </a:prstGeom>
        <a:solidFill>
          <a:srgbClr val="404040">
            <a:hueOff val="0"/>
            <a:satOff val="0"/>
            <a:lumOff val="15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1500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10F1B5-7E85-4BF3-9EB4-F8F1FCC27E2A}">
      <dsp:nvSpPr>
        <dsp:cNvPr id="0" name=""/>
        <dsp:cNvSpPr/>
      </dsp:nvSpPr>
      <dsp:spPr>
        <a:xfrm rot="5400000">
          <a:off x="3799238" y="156621"/>
          <a:ext cx="1258462" cy="2094052"/>
        </a:xfrm>
        <a:prstGeom prst="corner">
          <a:avLst>
            <a:gd name="adj1" fmla="val 16120"/>
            <a:gd name="adj2" fmla="val 16110"/>
          </a:avLst>
        </a:prstGeom>
        <a:solidFill>
          <a:srgbClr val="404040">
            <a:hueOff val="0"/>
            <a:satOff val="0"/>
            <a:lumOff val="30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3000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12D29D-B7C3-4B39-BE05-6F0828E9BC62}">
      <dsp:nvSpPr>
        <dsp:cNvPr id="0" name=""/>
        <dsp:cNvSpPr/>
      </dsp:nvSpPr>
      <dsp:spPr>
        <a:xfrm>
          <a:off x="3736101" y="857195"/>
          <a:ext cx="2645256" cy="16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ITPA / RPA tools approach 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(siloed -&gt; Integrated)</a:t>
          </a:r>
        </a:p>
      </dsp:txBody>
      <dsp:txXfrm>
        <a:off x="3736101" y="857195"/>
        <a:ext cx="2645256" cy="1657153"/>
      </dsp:txXfrm>
    </dsp:sp>
    <dsp:sp modelId="{0B1376A0-9C79-4620-A7F0-06EBD2DD3875}">
      <dsp:nvSpPr>
        <dsp:cNvPr id="0" name=""/>
        <dsp:cNvSpPr/>
      </dsp:nvSpPr>
      <dsp:spPr>
        <a:xfrm>
          <a:off x="5122990" y="2455"/>
          <a:ext cx="356702" cy="356702"/>
        </a:xfrm>
        <a:prstGeom prst="triangle">
          <a:avLst>
            <a:gd name="adj" fmla="val 100000"/>
          </a:avLst>
        </a:prstGeom>
        <a:solidFill>
          <a:srgbClr val="404040">
            <a:hueOff val="0"/>
            <a:satOff val="0"/>
            <a:lumOff val="45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4500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215103-EF05-4231-A34B-C6BDFE06E143}">
      <dsp:nvSpPr>
        <dsp:cNvPr id="0" name=""/>
        <dsp:cNvSpPr/>
      </dsp:nvSpPr>
      <dsp:spPr>
        <a:xfrm rot="5400000">
          <a:off x="6270502" y="-416071"/>
          <a:ext cx="1258462" cy="2094052"/>
        </a:xfrm>
        <a:prstGeom prst="corner">
          <a:avLst>
            <a:gd name="adj1" fmla="val 16120"/>
            <a:gd name="adj2" fmla="val 16110"/>
          </a:avLst>
        </a:prstGeom>
        <a:solidFill>
          <a:srgbClr val="404040">
            <a:hueOff val="0"/>
            <a:satOff val="0"/>
            <a:lumOff val="60000"/>
            <a:alphaOff val="0"/>
          </a:srgbClr>
        </a:solidFill>
        <a:ln w="12700" cap="flat" cmpd="sng" algn="ctr">
          <a:solidFill>
            <a:srgbClr val="404040">
              <a:hueOff val="0"/>
              <a:satOff val="0"/>
              <a:lumOff val="6000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BE2E7A-5C59-42C4-81B8-D11E53D6CF13}">
      <dsp:nvSpPr>
        <dsp:cNvPr id="0" name=""/>
        <dsp:cNvSpPr/>
      </dsp:nvSpPr>
      <dsp:spPr>
        <a:xfrm>
          <a:off x="6203394" y="284502"/>
          <a:ext cx="2959045" cy="1657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AI Enabled Automation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002060"/>
              </a:solidFill>
              <a:latin typeface="Arial" panose="020B0604020202020204"/>
              <a:ea typeface="+mn-ea"/>
              <a:cs typeface="+mn-cs"/>
            </a:rPr>
            <a:t>(Business aligned Integrated IT Automation)</a:t>
          </a:r>
        </a:p>
      </dsp:txBody>
      <dsp:txXfrm>
        <a:off x="6203394" y="284502"/>
        <a:ext cx="2959045" cy="16571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7/14/2022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7/14/2022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8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5617ED-0879-48E3-8227-24BEC22F4F5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Regular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Regular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4282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65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7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dark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514FB0-4CED-294C-94C0-7AE48992D94A}"/>
              </a:ext>
            </a:extLst>
          </p:cNvPr>
          <p:cNvSpPr txBox="1"/>
          <p:nvPr userDrawn="1"/>
        </p:nvSpPr>
        <p:spPr>
          <a:xfrm>
            <a:off x="-1367942" y="16825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10" t="10638" r="15648"/>
          <a:stretch/>
        </p:blipFill>
        <p:spPr>
          <a:xfrm>
            <a:off x="0" y="-1"/>
            <a:ext cx="12192000" cy="68660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40E8CFD-9DDE-024A-8B25-06FBC426124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03B841D5-E729-0B48-838D-EA94F2CCBBD1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767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9098" r="11765" b="30863"/>
          <a:stretch/>
        </p:blipFill>
        <p:spPr>
          <a:xfrm>
            <a:off x="0" y="-1"/>
            <a:ext cx="12192000" cy="69141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6550D2D-C709-0F4A-847A-CB0BEE38C33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B41B291C-6CE8-F14B-BD0E-B1C3E37430B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51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2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C131AFB-45B4-604E-904C-658D3FDA76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923" t="14335" r="14839" b="41847"/>
          <a:stretch/>
        </p:blipFill>
        <p:spPr>
          <a:xfrm>
            <a:off x="-1" y="-1"/>
            <a:ext cx="12215813" cy="69301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FC705F0-5703-9D4B-88FE-DB399EC06D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1812207"/>
            <a:ext cx="5172113" cy="2031325"/>
          </a:xfrm>
          <a:noFill/>
          <a:effectLst/>
        </p:spPr>
        <p:txBody>
          <a:bodyPr wrap="square" lIns="182880" tIns="182880" rIns="182880" bIns="182880" anchor="ctr" anchorCtr="0">
            <a:spAutoFit/>
          </a:bodyPr>
          <a:lstStyle>
            <a:lvl1pPr algn="l">
              <a:defRPr sz="36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style, copy can go here on a few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0840CD1-0279-BD46-8F25-1989D92D033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099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7729644-34C5-1543-86E0-550EBEFDAD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2" t="20936" r="6388" b="390"/>
          <a:stretch/>
        </p:blipFill>
        <p:spPr>
          <a:xfrm>
            <a:off x="11575" y="0"/>
            <a:ext cx="12180425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C8F4C0-B128-9B4A-A493-3A158A484A8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B358EE7-FC7D-E843-AF2C-8D996FE347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t="21108" r="64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8">
            <a:extLst>
              <a:ext uri="{FF2B5EF4-FFF2-40B4-BE49-F238E27FC236}">
                <a16:creationId xmlns:a16="http://schemas.microsoft.com/office/drawing/2014/main" id="{BEC0577B-E1A3-BB47-B7CB-EBF6A2B0F9A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93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iple divide - gradient 3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FFA9B71-FDBF-F042-A42A-6CCE179402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53" t="22108" r="6545" b="-1"/>
          <a:stretch/>
        </p:blipFill>
        <p:spPr>
          <a:xfrm>
            <a:off x="11575" y="0"/>
            <a:ext cx="12192000" cy="6872467"/>
          </a:xfrm>
          <a:prstGeom prst="rect">
            <a:avLst/>
          </a:prstGeom>
        </p:spPr>
      </p:pic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5">
            <a:extLst>
              <a:ext uri="{FF2B5EF4-FFF2-40B4-BE49-F238E27FC236}">
                <a16:creationId xmlns:a16="http://schemas.microsoft.com/office/drawing/2014/main" id="{79CCFE82-B8A6-BC48-80D3-A5EA4ECAAEE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86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 - ligh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08AA51-7693-0641-B1F2-2F6BF501A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3" t="430" r="804" b="462"/>
          <a:stretch/>
        </p:blipFill>
        <p:spPr>
          <a:xfrm>
            <a:off x="49619" y="0"/>
            <a:ext cx="12153014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8C046-F713-7644-890D-FEC8749EF7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CA51294-C033-514D-B2AD-53CAA26401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6173B359-DEFF-8445-9CA5-5D8394261A1B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6" name="Logo">
            <a:extLst>
              <a:ext uri="{FF2B5EF4-FFF2-40B4-BE49-F238E27FC236}">
                <a16:creationId xmlns:a16="http://schemas.microsoft.com/office/drawing/2014/main" id="{172F6F4F-6078-614B-9D72-235A05BE54D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353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198179" cy="19041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dark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2" cy="56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44848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Sing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D8B3D69-F8A0-AC46-95E9-28C9598D74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60" y="510502"/>
            <a:ext cx="3499417" cy="744557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8C9A73B0-41F0-3E40-BF14-EF98B7C21B9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51021"/>
            <a:ext cx="11131783" cy="73866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7F69DE6-F71B-D441-B24C-6419119B82AF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1A4128D7-098B-8241-92AE-59B6A86892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7D1D9E52-6107-5745-AA3C-C0D5178E14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9" name="Footer Placeholder 8">
            <a:extLst>
              <a:ext uri="{FF2B5EF4-FFF2-40B4-BE49-F238E27FC236}">
                <a16:creationId xmlns:a16="http://schemas.microsoft.com/office/drawing/2014/main" id="{9E44F99F-797E-744C-A7A6-9DCFEF3F8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397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Double Line Tit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355E128-3976-D54B-8CB4-188AFAC603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081689"/>
            <a:ext cx="11131783" cy="1477328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B09602A-3D3C-C044-8D3B-591771500E3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7EFC0216-CC29-8049-971C-0588BD188ED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B16F16B-768F-984C-A591-9BB9760A96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1D0A58E-F413-134E-B7FA-239403A95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60" y="510502"/>
            <a:ext cx="3499417" cy="744557"/>
          </a:xfrm>
          <a:prstGeom prst="rect">
            <a:avLst/>
          </a:prstGeom>
        </p:spPr>
      </p:pic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1672A8D-4DB7-8348-A169-64D8EC326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28196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ue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638E5F3-76E5-C042-960D-4D3913A473A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60" y="510502"/>
            <a:ext cx="3499417" cy="7445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31B7D22-96C5-D744-AB8D-7183965D3C9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51021"/>
            <a:ext cx="11131783" cy="73866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22C6B8-2F6B-8947-A2A3-ED9E370F7326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9BC14C20-C069-724B-A635-DC1F5CCF803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939A0796-1F5C-6743-A1D0-11A18609B23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0B9CC9C9-D971-3041-A81C-BA9E6B224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41591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760CAE04-42F6-C14D-AB3C-36D5B9FC9F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861"/>
            <a:ext cx="12192000" cy="686172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96E9237-80A4-8D4D-AF8F-78866C6D2C0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chemeClr val="accent1">
                  <a:alpha val="96000"/>
                </a:schemeClr>
              </a:gs>
              <a:gs pos="25000">
                <a:schemeClr val="accent3">
                  <a:alpha val="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60" y="510502"/>
            <a:ext cx="3499417" cy="74455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2C1B911-F437-1644-81AF-E4F0D63347D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081689"/>
            <a:ext cx="11131783" cy="1477328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779121-E465-634B-B2F7-19C558723B11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B6882BFA-92D1-754C-8A6B-468712FCC89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E25F6749-10D1-E840-B58E-0BD71C6C4B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5" name="Footer Placeholder 8">
            <a:extLst>
              <a:ext uri="{FF2B5EF4-FFF2-40B4-BE49-F238E27FC236}">
                <a16:creationId xmlns:a16="http://schemas.microsoft.com/office/drawing/2014/main" id="{9E90ED61-02F0-014B-ABEE-2397CF3B96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5613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Sing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3404F555-4B35-F044-B7D0-D32F73D755D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6865CC2-EE1E-B44E-B46B-DD0F56CB7AB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60" y="510502"/>
            <a:ext cx="3499417" cy="7445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E1258A4-09D8-664D-934C-0C07D252D4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51021"/>
            <a:ext cx="11131783" cy="73866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A0D648-BD2B-5645-81FD-088044B6FFDC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FF9AFFB6-D22A-3C4E-9092-D2D3A372AC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C7EEFB4D-8BD1-7A49-BC27-5F48B29E81C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24" name="Footer Placeholder 8">
            <a:extLst>
              <a:ext uri="{FF2B5EF4-FFF2-40B4-BE49-F238E27FC236}">
                <a16:creationId xmlns:a16="http://schemas.microsoft.com/office/drawing/2014/main" id="{C7676DE8-F28E-344A-8FEC-386AE8A49C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7088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Speed Graphic Double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380DC35-22AA-CB4D-B036-9AE68A672C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72939B-E866-3F48-956F-028BC0570F3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160" y="510502"/>
            <a:ext cx="3499417" cy="7445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A8502E8-6D49-0148-8E79-74D11082800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081689"/>
            <a:ext cx="11131783" cy="1477328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C3AB9D5-63D5-C845-9EE9-47323B47D8D3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CF1D9D5A-91BF-5D48-B927-A5B58455E5A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5ACADCEC-F0AC-1A4F-BF69-1862F17AB2D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C4C956A-E6D9-D24C-87B4-60CBB21635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94252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Sing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sign&#10;&#10;Description automatically generated">
            <a:extLst>
              <a:ext uri="{FF2B5EF4-FFF2-40B4-BE49-F238E27FC236}">
                <a16:creationId xmlns:a16="http://schemas.microsoft.com/office/drawing/2014/main" id="{729CBCB3-DFC4-6A43-9125-F8D01C1DBC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42" y="106135"/>
            <a:ext cx="4316545" cy="1562623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DF24104C-8FB7-894E-951E-C148D518F3F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85351" y="408954"/>
            <a:ext cx="3703276" cy="819151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5470BAA-EBF9-104C-B584-E602EA7C40D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51021"/>
            <a:ext cx="11131783" cy="73866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88B880-0C43-D846-8830-8FD4A742FB4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691E4B0-6503-2048-9FDD-2EABA64EA67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7" name="Text Placeholder 20">
            <a:extLst>
              <a:ext uri="{FF2B5EF4-FFF2-40B4-BE49-F238E27FC236}">
                <a16:creationId xmlns:a16="http://schemas.microsoft.com/office/drawing/2014/main" id="{D30C681C-64D6-E149-9987-42CE9688AB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8" name="Footer Placeholder 8">
            <a:extLst>
              <a:ext uri="{FF2B5EF4-FFF2-40B4-BE49-F238E27FC236}">
                <a16:creationId xmlns:a16="http://schemas.microsoft.com/office/drawing/2014/main" id="{ECF9ED1D-DD1B-3C44-B499-54A9BDCDF3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9802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Cover + Client Logo_Doub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BCDCE1-35CA-004E-8A2B-18D80E76E3AE}"/>
              </a:ext>
            </a:extLst>
          </p:cNvPr>
          <p:cNvCxnSpPr>
            <a:cxnSpLocks/>
          </p:cNvCxnSpPr>
          <p:nvPr userDrawn="1"/>
        </p:nvCxnSpPr>
        <p:spPr>
          <a:xfrm flipV="1">
            <a:off x="4148757" y="763730"/>
            <a:ext cx="0" cy="865637"/>
          </a:xfrm>
          <a:prstGeom prst="line">
            <a:avLst/>
          </a:prstGeom>
          <a:ln w="19050" cap="rnd">
            <a:solidFill>
              <a:schemeClr val="bg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4CD00A0B-19B3-AE44-9414-54B79855AA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942" y="106135"/>
            <a:ext cx="4316545" cy="1562623"/>
          </a:xfrm>
          <a:prstGeom prst="rect">
            <a:avLst/>
          </a:prstGeom>
        </p:spPr>
      </p:pic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2A573C84-40C4-8C40-AA0B-78E1756B2B15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85351" y="408954"/>
            <a:ext cx="3703276" cy="819151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00CE5C8-92DF-234A-BCE9-4D8228A620A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081689"/>
            <a:ext cx="11131783" cy="1477328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2BF120-174E-F14D-A8E6-DB694BF08E0D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428A13C9-C291-9B4A-83A8-715B7AC0FB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accent2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09653D53-CFCB-F64B-AB0E-8B1239B019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7" name="Footer Placeholder 8">
            <a:extLst>
              <a:ext uri="{FF2B5EF4-FFF2-40B4-BE49-F238E27FC236}">
                <a16:creationId xmlns:a16="http://schemas.microsoft.com/office/drawing/2014/main" id="{6E1D5D37-263A-134E-A978-EABB8ACB44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618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Single + Client Logo_Sing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E394311-CCC6-F94F-925A-AA4EE294BA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77" y="510502"/>
            <a:ext cx="3499417" cy="744557"/>
          </a:xfrm>
          <a:prstGeom prst="rect">
            <a:avLst/>
          </a:prstGeom>
        </p:spPr>
      </p:pic>
      <p:sp>
        <p:nvSpPr>
          <p:cNvPr id="20" name="Picture Placeholder 3">
            <a:extLst>
              <a:ext uri="{FF2B5EF4-FFF2-40B4-BE49-F238E27FC236}">
                <a16:creationId xmlns:a16="http://schemas.microsoft.com/office/drawing/2014/main" id="{7C58A344-CE77-2840-9D7F-E36E954882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85351" y="408954"/>
            <a:ext cx="3703276" cy="819151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8944D65-B84E-A049-98EE-5270F8EEF10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451021"/>
            <a:ext cx="11131783" cy="738664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Single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F3F2592-9A69-2945-909D-AF9293BA588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11659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36DBBC6-5A42-814E-A38D-B5720F6B24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26935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D23382F7-67E9-6D40-8247-B2FB027F3D4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27593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6" name="Footer Placeholder 8">
            <a:extLst>
              <a:ext uri="{FF2B5EF4-FFF2-40B4-BE49-F238E27FC236}">
                <a16:creationId xmlns:a16="http://schemas.microsoft.com/office/drawing/2014/main" id="{CD2FB1B5-CBA0-AB44-9892-F8CE09330C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5713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 - light layou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198179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23899" y="989145"/>
            <a:ext cx="3228341" cy="5666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1DE8E3D3-C194-B841-B075-DAC84FCD38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BAFE488B-546A-F04A-B54A-A8A9E81A67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D785364-026C-1848-826F-235C8A0AC5F5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</p:spTree>
    <p:extLst>
      <p:ext uri="{BB962C8B-B14F-4D97-AF65-F5344CB8AC3E}">
        <p14:creationId xmlns:p14="http://schemas.microsoft.com/office/powerpoint/2010/main" val="3140208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Cover Double + Client Logo_Double">
    <p:bg>
      <p:bgPr>
        <a:gradFill flip="none" rotWithShape="1">
          <a:gsLst>
            <a:gs pos="66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A90430C-755F-CC48-B69D-C7B5FE5816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277" y="510502"/>
            <a:ext cx="3499417" cy="744557"/>
          </a:xfrm>
          <a:prstGeom prst="rect">
            <a:avLst/>
          </a:prstGeom>
        </p:spPr>
      </p:pic>
      <p:sp>
        <p:nvSpPr>
          <p:cNvPr id="23" name="Picture Placeholder 3">
            <a:extLst>
              <a:ext uri="{FF2B5EF4-FFF2-40B4-BE49-F238E27FC236}">
                <a16:creationId xmlns:a16="http://schemas.microsoft.com/office/drawing/2014/main" id="{2A8B2F9B-A651-3F4E-8B67-3E1B494E2A0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685351" y="408954"/>
            <a:ext cx="3703276" cy="819151"/>
          </a:xfrm>
          <a:noFill/>
        </p:spPr>
        <p:txBody>
          <a:bodyPr anchor="ctr" anchorCtr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Client or Partner Logo Here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FD6EC7-574A-D447-8D14-F23F7EC6F81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52218" y="2081689"/>
            <a:ext cx="11131783" cy="1477328"/>
          </a:xfrm>
        </p:spPr>
        <p:txBody>
          <a:bodyPr wrap="square" anchor="ctr" anchorCtr="0">
            <a:spAutoFit/>
          </a:bodyPr>
          <a:lstStyle>
            <a:lvl1pPr algn="l">
              <a:defRPr sz="5333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Double Line Title Here</a:t>
            </a:r>
            <a:br>
              <a:rPr lang="en-US" dirty="0"/>
            </a:br>
            <a:r>
              <a:rPr lang="en-US" dirty="0"/>
              <a:t>Double Line Title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21861E9-BDB1-744A-AB6C-6D5ABCB7AE12}"/>
              </a:ext>
            </a:extLst>
          </p:cNvPr>
          <p:cNvCxnSpPr>
            <a:cxnSpLocks/>
          </p:cNvCxnSpPr>
          <p:nvPr userDrawn="1"/>
        </p:nvCxnSpPr>
        <p:spPr bwMode="white">
          <a:xfrm flipH="1">
            <a:off x="523863" y="4487651"/>
            <a:ext cx="2892613" cy="0"/>
          </a:xfrm>
          <a:prstGeom prst="line">
            <a:avLst/>
          </a:prstGeom>
          <a:ln w="95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BDD266F-DC19-6041-AB55-46A421EDB63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52218" y="3640417"/>
            <a:ext cx="11103597" cy="541969"/>
          </a:xfrm>
        </p:spPr>
        <p:txBody>
          <a:bodyPr anchor="ctr" anchorCtr="0">
            <a:noAutofit/>
          </a:bodyPr>
          <a:lstStyle>
            <a:lvl1pPr marL="0" indent="0">
              <a:buFont typeface="Arial" panose="020B0604020202020204" pitchFamily="34" charset="0"/>
              <a:buNone/>
              <a:defRPr sz="2667">
                <a:solidFill>
                  <a:schemeClr val="bg1"/>
                </a:solidFill>
              </a:defRPr>
            </a:lvl1pPr>
            <a:lvl2pPr marL="0" indent="0">
              <a:buNone/>
              <a:defRPr>
                <a:solidFill>
                  <a:schemeClr val="bg2"/>
                </a:solidFill>
              </a:defRPr>
            </a:lvl2pPr>
            <a:lvl3pPr marL="304792" indent="0">
              <a:buNone/>
              <a:defRPr/>
            </a:lvl3pPr>
          </a:lstStyle>
          <a:p>
            <a:pPr lvl="0"/>
            <a:r>
              <a:rPr lang="en-US" dirty="0"/>
              <a:t>Speaker’s Full Name or Subtitle</a:t>
            </a:r>
          </a:p>
        </p:txBody>
      </p:sp>
      <p:sp>
        <p:nvSpPr>
          <p:cNvPr id="13" name="Text Placeholder 20">
            <a:extLst>
              <a:ext uri="{FF2B5EF4-FFF2-40B4-BE49-F238E27FC236}">
                <a16:creationId xmlns:a16="http://schemas.microsoft.com/office/drawing/2014/main" id="{04D6F6F8-C665-8C49-8B1B-AEE354F16B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218" y="4646992"/>
            <a:ext cx="11099364" cy="338667"/>
          </a:xfrm>
        </p:spPr>
        <p:txBody>
          <a:bodyPr anchor="ctr" anchorCtr="0">
            <a:normAutofit/>
          </a:bodyPr>
          <a:lstStyle>
            <a:lvl1pPr>
              <a:defRPr sz="2133">
                <a:solidFill>
                  <a:schemeClr val="accent4"/>
                </a:solidFill>
              </a:defRPr>
            </a:lvl1pPr>
          </a:lstStyle>
          <a:p>
            <a:r>
              <a:rPr lang="en-US" dirty="0"/>
              <a:t>Speaker title and/or date</a:t>
            </a:r>
          </a:p>
        </p:txBody>
      </p:sp>
      <p:sp>
        <p:nvSpPr>
          <p:cNvPr id="14" name="Footer Placeholder 8">
            <a:extLst>
              <a:ext uri="{FF2B5EF4-FFF2-40B4-BE49-F238E27FC236}">
                <a16:creationId xmlns:a16="http://schemas.microsoft.com/office/drawing/2014/main" id="{E6C5299D-07B1-D544-A185-7F1BEB9DFB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08000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7486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Layout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938DDBF-3A18-FC4C-9433-65FAE526516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08000" y="1549401"/>
            <a:ext cx="11222736" cy="441536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654448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97462C10-2E2B-9246-8923-A71FA9D87C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549400"/>
            <a:ext cx="5374387" cy="4425696"/>
          </a:xfrm>
        </p:spPr>
        <p:txBody>
          <a:bodyPr/>
          <a:lstStyle>
            <a:lvl1pPr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7DE6069-021D-AC40-B1ED-C63CD3B48D1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11048" y="1549400"/>
            <a:ext cx="5374387" cy="4425696"/>
          </a:xfrm>
        </p:spPr>
        <p:txBody>
          <a:bodyPr/>
          <a:lstStyle>
            <a:lvl1pPr>
              <a:defRPr sz="240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8694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222736" cy="828040"/>
          </a:xfrm>
        </p:spPr>
        <p:txBody>
          <a:bodyPr wrap="none">
            <a:no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626B74-7C61-A145-BD70-21148590E4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549400"/>
            <a:ext cx="3584448" cy="442569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0D149372-F04D-CC48-8B4F-76F0320F3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09872" y="1549400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6548ADF5-6624-B449-B0AB-E8FDF55A3B8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07680" y="1549400"/>
            <a:ext cx="3584448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7954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335346"/>
            <a:ext cx="1373033" cy="29468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AEC6B79-D329-DE46-B777-F072288C8C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481868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</p:spTree>
    <p:extLst>
      <p:ext uri="{BB962C8B-B14F-4D97-AF65-F5344CB8AC3E}">
        <p14:creationId xmlns:p14="http://schemas.microsoft.com/office/powerpoint/2010/main" val="137575914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Graadi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C19695-391B-DA44-A38A-0745805811B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65000">
                <a:schemeClr val="accent1"/>
              </a:gs>
              <a:gs pos="0">
                <a:schemeClr val="accent3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C15AA5-70F9-0B45-8147-A29FFDCDC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1"/>
            <a:ext cx="11171936" cy="828040"/>
          </a:xfrm>
        </p:spPr>
        <p:txBody>
          <a:bodyPr wrap="none">
            <a:noAutofit/>
          </a:bodyPr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8">
            <a:extLst>
              <a:ext uri="{FF2B5EF4-FFF2-40B4-BE49-F238E27FC236}">
                <a16:creationId xmlns:a16="http://schemas.microsoft.com/office/drawing/2014/main" id="{8C855543-B1C8-B946-B60D-4C04E3A85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  <p:sp>
        <p:nvSpPr>
          <p:cNvPr id="9" name="Slide Number Placeholder 9">
            <a:extLst>
              <a:ext uri="{FF2B5EF4-FFF2-40B4-BE49-F238E27FC236}">
                <a16:creationId xmlns:a16="http://schemas.microsoft.com/office/drawing/2014/main" id="{740C1DF7-CAE5-ED40-B1C3-1FB1E0F74A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70F4A04-9F09-BC4C-BCD8-015E0BC0878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335346"/>
            <a:ext cx="1373033" cy="29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9446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EB04ED9-CA93-3142-B4EC-8ED6F34D15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2C87B-454A-5546-8346-08CD9A74FE5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258180"/>
            <a:ext cx="1373033" cy="29468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63D68EAA-2800-2247-8628-ED1190D0008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15D67C1-E5E2-DA4B-B9CA-F4770AE7E188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64248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1136187-A332-734A-993D-A693410B0D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rgbClr val="0A0C40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0D9D5E-4D2E-CA4D-AD11-F48A3C1E8D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258180"/>
            <a:ext cx="1373033" cy="29468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AFF55D-6D18-1F44-A693-04D09308D0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7C825B-B4FF-FF40-84F6-962714FC3A43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930659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580102-CAD4-A748-BD95-3E5812A2AD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2571" y="-3"/>
            <a:ext cx="12189429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AF8623-17CF-6240-8EE3-A38651F2E38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312401" y="6258180"/>
            <a:ext cx="1373033" cy="29468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10EB9E-64BF-9644-B205-F00F04A6F5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1095732" y="2279391"/>
            <a:ext cx="8974667" cy="1625060"/>
          </a:xfrm>
        </p:spPr>
        <p:txBody>
          <a:bodyPr wrap="square" anchor="t" anchorCtr="0">
            <a:spAutoFit/>
          </a:bodyPr>
          <a:lstStyle>
            <a:lvl1pPr algn="l">
              <a:defRPr sz="5867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Divider Title Goes Here</a:t>
            </a:r>
            <a:br>
              <a:rPr lang="en-US" dirty="0"/>
            </a:br>
            <a:r>
              <a:rPr lang="en-US" dirty="0"/>
              <a:t>Divider Title Goes Here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10DD0DB-372F-554C-AC14-50A4A4866945}"/>
              </a:ext>
            </a:extLst>
          </p:cNvPr>
          <p:cNvCxnSpPr>
            <a:cxnSpLocks/>
          </p:cNvCxnSpPr>
          <p:nvPr userDrawn="1"/>
        </p:nvCxnSpPr>
        <p:spPr>
          <a:xfrm>
            <a:off x="1095732" y="2010157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3742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84736" y="5802219"/>
            <a:ext cx="2699265" cy="57431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3606065"/>
            <a:ext cx="10943344" cy="492443"/>
          </a:xfr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196906"/>
            <a:ext cx="10943344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221185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522177" y="3391088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447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hank You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E91B630-BDD5-844D-9F57-E0F3DA8DE2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3837" y="5804887"/>
            <a:ext cx="2699265" cy="574312"/>
          </a:xfrm>
          <a:prstGeom prst="rect">
            <a:avLst/>
          </a:prstGeom>
        </p:spPr>
      </p:pic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A3ADC0F-2A6D-1D4D-9FFF-853C5C76A3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3606065"/>
            <a:ext cx="10943344" cy="492443"/>
          </a:xfr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A314B20-F29A-994E-87AC-493EFA67ED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196906"/>
            <a:ext cx="10943344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C36AF9-C75C-DE4A-84C5-590522758F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221185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022DC92-B704-DC40-B83E-0F108277F590}"/>
              </a:ext>
            </a:extLst>
          </p:cNvPr>
          <p:cNvCxnSpPr>
            <a:cxnSpLocks/>
          </p:cNvCxnSpPr>
          <p:nvPr userDrawn="1"/>
        </p:nvCxnSpPr>
        <p:spPr>
          <a:xfrm>
            <a:off x="522177" y="3391088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430182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+ White B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BFD3179-5709-AE4F-A788-E4498F3E16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3606065"/>
            <a:ext cx="10943344" cy="492443"/>
          </a:xfr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9506C890-9727-1D43-B575-700E7811631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196906"/>
            <a:ext cx="10943344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3485B7-9363-D842-9596-0299E998A58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221185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2CA94C-BBE0-1846-921C-E1AFFD0BB14A}"/>
              </a:ext>
            </a:extLst>
          </p:cNvPr>
          <p:cNvCxnSpPr>
            <a:cxnSpLocks/>
          </p:cNvCxnSpPr>
          <p:nvPr userDrawn="1"/>
        </p:nvCxnSpPr>
        <p:spPr>
          <a:xfrm>
            <a:off x="522177" y="3391088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C2914087-A4EF-E640-A3E0-574DF86EF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5255" y="5486401"/>
            <a:ext cx="3346032" cy="12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8020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 Slide + Partner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1E3CF8DA-271C-CB40-9A53-7C2CBDDD5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2316" y="5486401"/>
            <a:ext cx="3346032" cy="1211287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8002238E-5B2E-B247-94DB-4A3ABA560F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2177" y="3606065"/>
            <a:ext cx="10943344" cy="492443"/>
          </a:xfrm>
        </p:spPr>
        <p:txBody>
          <a:bodyPr wrap="square" anchor="ctr" anchorCtr="0">
            <a:spAutoFit/>
          </a:bodyPr>
          <a:lstStyle>
            <a:lvl1pPr algn="l">
              <a:defRPr sz="32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Name and Title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B3660F06-908D-324A-9D22-12DB921A123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2177" y="4196906"/>
            <a:ext cx="10943344" cy="369332"/>
          </a:xfrm>
        </p:spPr>
        <p:txBody>
          <a:bodyPr wrap="square" anchor="ctr" anchorCtr="0">
            <a:spAutoFit/>
          </a:bodyPr>
          <a:lstStyle>
            <a:lvl1pPr algn="l">
              <a:defRPr sz="2400" b="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Contact Information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5196DC-63C2-DC4C-9AD0-F8EA668BF41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white">
          <a:xfrm>
            <a:off x="522178" y="2221185"/>
            <a:ext cx="5426268" cy="1107996"/>
          </a:xfrm>
        </p:spPr>
        <p:txBody>
          <a:bodyPr wrap="square" anchor="t" anchorCtr="0">
            <a:spAutoFit/>
          </a:bodyPr>
          <a:lstStyle>
            <a:lvl1pPr algn="l">
              <a:defRPr sz="8000" b="0" i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Thank You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16FDEC5-70F3-8242-B371-DE69C53DE33E}"/>
              </a:ext>
            </a:extLst>
          </p:cNvPr>
          <p:cNvCxnSpPr>
            <a:cxnSpLocks/>
          </p:cNvCxnSpPr>
          <p:nvPr userDrawn="1"/>
        </p:nvCxnSpPr>
        <p:spPr>
          <a:xfrm>
            <a:off x="522177" y="3391088"/>
            <a:ext cx="8961120" cy="0"/>
          </a:xfrm>
          <a:prstGeom prst="line">
            <a:avLst/>
          </a:prstGeom>
          <a:ln>
            <a:solidFill>
              <a:srgbClr val="2D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6072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363CBB-0CE6-524D-A91E-F704F804A7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" y="0"/>
            <a:ext cx="12191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86217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43B87D-A0F4-A145-BCBE-88325C169FEF}"/>
              </a:ext>
            </a:extLst>
          </p:cNvPr>
          <p:cNvSpPr/>
          <p:nvPr userDrawn="1"/>
        </p:nvSpPr>
        <p:spPr>
          <a:xfrm>
            <a:off x="0" y="5410200"/>
            <a:ext cx="12192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6" name="Picture 5" descr="A picture containing animal, bed, computer, sitting&#10;&#10;Description automatically generated">
            <a:extLst>
              <a:ext uri="{FF2B5EF4-FFF2-40B4-BE49-F238E27FC236}">
                <a16:creationId xmlns:a16="http://schemas.microsoft.com/office/drawing/2014/main" id="{AFD0E892-AD84-1E4B-88EE-D37B1E173C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0"/>
            <a:ext cx="12192000" cy="6856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7453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h Backgroun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4672F0-3606-864E-B5C6-3D3E01E3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1" y="0"/>
            <a:ext cx="12213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4054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Gradient Background">
    <p:bg>
      <p:bgPr>
        <a:gradFill flip="none" rotWithShape="1">
          <a:gsLst>
            <a:gs pos="65000">
              <a:schemeClr val="accent1"/>
            </a:gs>
            <a:gs pos="0">
              <a:schemeClr val="accent3"/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402964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&amp; 2-Column (Numbered text on lef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AE91A-A46E-4B41-88C6-F4AF075C9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80064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D7502-C6C7-49CE-8A81-C3BD1B4537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2064" y="1682496"/>
            <a:ext cx="5482336" cy="4425696"/>
          </a:xfrm>
        </p:spPr>
        <p:txBody>
          <a:bodyPr/>
          <a:lstStyle>
            <a:lvl1pPr marL="304784" indent="-304784">
              <a:buFont typeface="+mj-lt"/>
              <a:buAutoNum type="arabicPeriod"/>
              <a:defRPr/>
            </a:lvl1pPr>
            <a:lvl2pPr marL="0" indent="0">
              <a:buNone/>
              <a:defRPr sz="1867">
                <a:solidFill>
                  <a:schemeClr val="tx2"/>
                </a:solidFill>
              </a:defRPr>
            </a:lvl2pPr>
            <a:lvl3pPr marL="304784" indent="-304784">
              <a:buClrTx/>
              <a:buSzPct val="125000"/>
              <a:buFont typeface="Arial" panose="020B0604020202020204" pitchFamily="34" charset="0"/>
              <a:buChar char="•"/>
              <a:defRPr sz="1867"/>
            </a:lvl3pPr>
            <a:lvl4pPr marL="609570" indent="-304784">
              <a:buSzPct val="90000"/>
              <a:buFont typeface="Arial" panose="020B0604020202020204" pitchFamily="34" charset="0"/>
              <a:buChar char="–"/>
              <a:defRPr sz="1867"/>
            </a:lvl4pPr>
            <a:lvl5pPr marL="914354" indent="-304784">
              <a:buClrTx/>
              <a:buSzPct val="90000"/>
              <a:buFont typeface="Courier New" panose="02070309020205020404" pitchFamily="49" charset="0"/>
              <a:buChar char="o"/>
              <a:defRPr sz="1867"/>
            </a:lvl5pPr>
            <a:lvl6pPr marL="914354" indent="-304784">
              <a:buClrTx/>
              <a:buSzPct val="90000"/>
              <a:buFont typeface="Courier New" panose="02070309020205020404" pitchFamily="49" charset="0"/>
              <a:buChar char="o"/>
              <a:defRPr sz="1867"/>
            </a:lvl6pPr>
            <a:lvl7pPr marL="914354" indent="-304784">
              <a:buFont typeface="Courier New" panose="02070309020205020404" pitchFamily="49" charset="0"/>
              <a:buChar char="o"/>
              <a:defRPr sz="1867"/>
            </a:lvl7pPr>
            <a:lvl8pPr marL="914354" indent="-304784">
              <a:buFont typeface="Courier New" panose="02070309020205020404" pitchFamily="49" charset="0"/>
              <a:buChar char="o"/>
              <a:defRPr sz="1867"/>
            </a:lvl8pPr>
            <a:lvl9pPr marL="914354" indent="-304784">
              <a:buClrTx/>
              <a:buFont typeface="Courier New" panose="02070309020205020404" pitchFamily="49" charset="0"/>
              <a:buChar char="o"/>
              <a:defRPr sz="18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BA163B-9823-4AA6-93E0-8B7386BC31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728" y="1682496"/>
            <a:ext cx="5486400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297B0-47B5-4593-9A82-FCAC41DF5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0">
              <a:defRPr/>
            </a:pP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8BB35-9F9D-4CE6-9B58-113B094F6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0">
              <a:defRPr/>
            </a:pP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06C9F-D7ED-4FD8-B0F6-C62354279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defTabSz="609570">
              <a:defRPr/>
            </a:pPr>
            <a:fld id="{2EFEF571-C9B4-4D92-A7F7-315B894862A8}" type="slidenum">
              <a:rPr lang="en-US" smtClean="0"/>
              <a:pPr defTabSz="609570"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B115615-761F-445E-87C9-9E35C790E640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29645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ead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E48B4-F4ED-4DA0-AE35-136D1133A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65DC66A-BAB7-4355-9ED4-0CA743C61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7E53A72-E1D6-4692-98EC-6243614B7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A92D58F-27A5-440B-BDDC-757CC6F1E323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51034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Header &amp; 1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6E17DD-19FC-4C3A-8168-1354DEB9B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" y="1682496"/>
            <a:ext cx="11180064" cy="442569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1D511AA-6A21-4D17-A7EA-84E88C35C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570">
              <a:defRPr/>
            </a:pP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B1582F7-096C-4E61-A430-37DE800FD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570">
              <a:defRPr/>
            </a:pPr>
            <a:endParaRPr lang="en-US" dirty="0">
              <a:solidFill>
                <a:srgbClr val="0033A0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6DECEAA4-0F33-4B6D-A269-0A7754EC7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40000"/>
                    <a:lumOff val="60000"/>
                  </a:schemeClr>
                </a:solidFill>
              </a:defRPr>
            </a:lvl1pPr>
          </a:lstStyle>
          <a:p>
            <a:pPr defTabSz="609570">
              <a:defRPr/>
            </a:pPr>
            <a:fld id="{2EFEF571-C9B4-4D92-A7F7-315B894862A8}" type="slidenum">
              <a:rPr lang="en-US" smtClean="0"/>
              <a:pPr defTabSz="609570">
                <a:defRPr/>
              </a:pPr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2B07E44-2946-4C76-AAE8-51C4712E237F}"/>
              </a:ext>
            </a:extLst>
          </p:cNvPr>
          <p:cNvCxnSpPr>
            <a:cxnSpLocks/>
          </p:cNvCxnSpPr>
          <p:nvPr userDrawn="1"/>
        </p:nvCxnSpPr>
        <p:spPr>
          <a:xfrm>
            <a:off x="506568" y="6254496"/>
            <a:ext cx="11178867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70554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4"/>
            <a:ext cx="284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99" b="1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1" y="6356354"/>
            <a:ext cx="3860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charset="0"/>
                <a:ea typeface="ＭＳ Ｐゴシック" pitchFamily="34" charset="-128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399" b="1">
              <a:solidFill>
                <a:prstClr val="black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85188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Agenda &amp; Numbered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9AFEE-79A3-4996-B06D-D9A66A9C5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686D16-B817-4FD7-91EF-E75DCEECBD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3936" y="1682496"/>
            <a:ext cx="11180064" cy="442569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377943" indent="-377943">
              <a:buFont typeface="+mj-lt"/>
              <a:buAutoNum type="arabicPeriod"/>
              <a:defRPr>
                <a:solidFill>
                  <a:schemeClr val="bg1"/>
                </a:solidFill>
              </a:defRPr>
            </a:lvl1pPr>
            <a:lvl2pPr marL="0" indent="0">
              <a:buNone/>
              <a:defRPr lang="en-US" sz="1867" baseline="0" noProof="0" dirty="0">
                <a:solidFill>
                  <a:schemeClr val="bg1"/>
                </a:solidFill>
              </a:defRPr>
            </a:lvl2pPr>
            <a:lvl3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3pPr>
            <a:lvl4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4pPr>
            <a:lvl5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5pPr>
            <a:lvl6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6pPr>
            <a:lvl7pPr marL="0" indent="0"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7pPr>
            <a:lvl8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8pPr>
            <a:lvl9pPr marL="0" indent="0">
              <a:lnSpc>
                <a:spcPct val="100000"/>
              </a:lnSpc>
              <a:spcBef>
                <a:spcPts val="800"/>
              </a:spcBef>
              <a:buNone/>
              <a:defRPr sz="1867">
                <a:solidFill>
                  <a:schemeClr val="bg1"/>
                </a:solidFill>
              </a:defRPr>
            </a:lvl9pPr>
          </a:lstStyle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  <a:p>
            <a:pPr lvl="1"/>
            <a:endParaRPr lang="en-US" dirty="0"/>
          </a:p>
          <a:p>
            <a:pPr lvl="0"/>
            <a:r>
              <a:rPr lang="en-US" dirty="0"/>
              <a:t>Numbered text</a:t>
            </a:r>
          </a:p>
          <a:p>
            <a:pPr lvl="1"/>
            <a:r>
              <a:rPr lang="en-US" dirty="0"/>
              <a:t>Supporting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0FADBE-3030-4F6C-88B1-C1A6FD63B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82AB7-CA5B-4BB2-9297-72F42A2F2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33A0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0976E-13F2-445E-A5C4-28915A054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33A0"/>
                </a:solidFill>
              </a:defRPr>
            </a:lvl1pPr>
          </a:lstStyle>
          <a:p>
            <a:fld id="{1359872A-BA5D-4649-9548-397D77649BB4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11AD09-EFF5-4259-BC1F-AFBAA6EE5437}"/>
              </a:ext>
            </a:extLst>
          </p:cNvPr>
          <p:cNvCxnSpPr>
            <a:cxnSpLocks/>
          </p:cNvCxnSpPr>
          <p:nvPr/>
        </p:nvCxnSpPr>
        <p:spPr>
          <a:xfrm>
            <a:off x="513261" y="6254496"/>
            <a:ext cx="11178867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5BD48D0-E8C8-4058-B322-A6DC8E33D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9981217" y="6373368"/>
            <a:ext cx="1704217" cy="36576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7878" y="6367657"/>
            <a:ext cx="23969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121917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cs typeface="Arial"/>
              </a:rPr>
              <a:t>© 2020 Cognizant </a:t>
            </a:r>
          </a:p>
        </p:txBody>
      </p:sp>
    </p:spTree>
    <p:extLst>
      <p:ext uri="{BB962C8B-B14F-4D97-AF65-F5344CB8AC3E}">
        <p14:creationId xmlns:p14="http://schemas.microsoft.com/office/powerpoint/2010/main" val="132679920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2BF0D4-A9C6-44B8-9B1A-99ADDD123B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75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37" t="33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63C380-E279-D44A-A6C8-6A5715D7BB4E}"/>
              </a:ext>
            </a:extLst>
          </p:cNvPr>
          <p:cNvPicPr>
            <a:picLocks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0" b="800"/>
          <a:stretch/>
        </p:blipFill>
        <p:spPr>
          <a:xfrm>
            <a:off x="0" y="0"/>
            <a:ext cx="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8.xml"/><Relationship Id="rId26" Type="http://schemas.openxmlformats.org/officeDocument/2006/relationships/slideLayout" Target="../slideLayouts/slideLayout56.xml"/><Relationship Id="rId3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51.xml"/><Relationship Id="rId34" Type="http://schemas.openxmlformats.org/officeDocument/2006/relationships/image" Target="../media/image25.png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55.xml"/><Relationship Id="rId33" Type="http://schemas.openxmlformats.org/officeDocument/2006/relationships/theme" Target="../theme/theme2.xml"/><Relationship Id="rId2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50.xml"/><Relationship Id="rId29" Type="http://schemas.openxmlformats.org/officeDocument/2006/relationships/slideLayout" Target="../slideLayouts/slideLayout59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24" Type="http://schemas.openxmlformats.org/officeDocument/2006/relationships/slideLayout" Target="../slideLayouts/slideLayout54.xml"/><Relationship Id="rId32" Type="http://schemas.openxmlformats.org/officeDocument/2006/relationships/slideLayout" Target="../slideLayouts/slideLayout62.xml"/><Relationship Id="rId5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9.xml"/><Relationship Id="rId31" Type="http://schemas.openxmlformats.org/officeDocument/2006/relationships/slideLayout" Target="../slideLayouts/slideLayout61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7.xml"/><Relationship Id="rId30" Type="http://schemas.openxmlformats.org/officeDocument/2006/relationships/slideLayout" Target="../slideLayouts/slideLayout60.xml"/><Relationship Id="rId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1198179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2022 Cognizant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691" r:id="rId2"/>
    <p:sldLayoutId id="2147483814" r:id="rId3"/>
    <p:sldLayoutId id="2147483815" r:id="rId4"/>
    <p:sldLayoutId id="2147483729" r:id="rId5"/>
    <p:sldLayoutId id="2147483773" r:id="rId6"/>
    <p:sldLayoutId id="2147483665" r:id="rId7"/>
    <p:sldLayoutId id="2147483798" r:id="rId8"/>
    <p:sldLayoutId id="2147483799" r:id="rId9"/>
    <p:sldLayoutId id="2147483663" r:id="rId10"/>
    <p:sldLayoutId id="2147483806" r:id="rId11"/>
    <p:sldLayoutId id="2147483807" r:id="rId12"/>
    <p:sldLayoutId id="2147483816" r:id="rId13"/>
    <p:sldLayoutId id="2147483817" r:id="rId14"/>
    <p:sldLayoutId id="2147483818" r:id="rId15"/>
    <p:sldLayoutId id="2147483808" r:id="rId16"/>
    <p:sldLayoutId id="2147483809" r:id="rId17"/>
    <p:sldLayoutId id="2147483775" r:id="rId18"/>
    <p:sldLayoutId id="2147483781" r:id="rId19"/>
    <p:sldLayoutId id="2147483776" r:id="rId20"/>
    <p:sldLayoutId id="2147483740" r:id="rId21"/>
    <p:sldLayoutId id="2147483734" r:id="rId22"/>
    <p:sldLayoutId id="2147483783" r:id="rId23"/>
    <p:sldLayoutId id="2147483733" r:id="rId24"/>
    <p:sldLayoutId id="2147483772" r:id="rId25"/>
    <p:sldLayoutId id="2147483726" r:id="rId26"/>
    <p:sldLayoutId id="2147483796" r:id="rId27"/>
    <p:sldLayoutId id="2147483797" r:id="rId28"/>
    <p:sldLayoutId id="2147483795" r:id="rId29"/>
    <p:sldLayoutId id="2147483853" r:id="rId30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9947BC-C135-4AF9-80CB-7EC49EFAF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064" y="365760"/>
            <a:ext cx="11171936" cy="82804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8C3981-E47F-4B94-A56D-1A8F4B3B38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64" y="1457739"/>
            <a:ext cx="11171936" cy="450574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B68013F-8083-4869-B1B8-42E270F30C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80515" y="6260549"/>
            <a:ext cx="6096000" cy="249655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l">
              <a:defRPr sz="1067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0" indent="0">
              <a:defRPr sz="1000"/>
            </a:lvl2pPr>
            <a:lvl3pPr marL="0" indent="0">
              <a:defRPr sz="1000"/>
            </a:lvl3pPr>
            <a:lvl4pPr marL="0" indent="0">
              <a:defRPr sz="1000"/>
            </a:lvl4pPr>
            <a:lvl5pPr marL="0" indent="0">
              <a:defRPr sz="1000"/>
            </a:lvl5pPr>
            <a:lvl6pPr marL="0" indent="0">
              <a:defRPr sz="1000"/>
            </a:lvl6pPr>
            <a:lvl7pPr marL="0" indent="0">
              <a:defRPr sz="1000"/>
            </a:lvl7pPr>
            <a:lvl8pPr marL="0" indent="0">
              <a:defRPr sz="1000"/>
            </a:lvl8pPr>
            <a:lvl9pPr marL="0" indent="0">
              <a:defRPr sz="1000"/>
            </a:lvl9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2EC2F54-FE71-419F-B3E9-62861D2AA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3467" y="6346055"/>
            <a:ext cx="304800" cy="164148"/>
          </a:xfrm>
          <a:prstGeom prst="rect">
            <a:avLst/>
          </a:prstGeom>
        </p:spPr>
        <p:txBody>
          <a:bodyPr vert="horz" lIns="0" tIns="0" rIns="0" bIns="0" rtlCol="0" anchor="b" anchorCtr="0">
            <a:spAutoFit/>
          </a:bodyPr>
          <a:lstStyle>
            <a:lvl1pPr algn="l">
              <a:defRPr sz="1067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EFEF571-C9B4-4D92-A7F7-315B894862A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5C5FF7-2DC4-5442-BB0D-C1FF3C41C2F6}"/>
              </a:ext>
            </a:extLst>
          </p:cNvPr>
          <p:cNvPicPr>
            <a:picLocks noChangeAspect="1"/>
          </p:cNvPicPr>
          <p:nvPr userDrawn="1"/>
        </p:nvPicPr>
        <p:blipFill>
          <a:blip r:embed="rId3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0298626" y="6322756"/>
            <a:ext cx="1385375" cy="297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1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  <p:sldLayoutId id="2147483831" r:id="rId12"/>
    <p:sldLayoutId id="2147483832" r:id="rId13"/>
    <p:sldLayoutId id="2147483833" r:id="rId14"/>
    <p:sldLayoutId id="2147483834" r:id="rId15"/>
    <p:sldLayoutId id="2147483835" r:id="rId16"/>
    <p:sldLayoutId id="2147483836" r:id="rId17"/>
    <p:sldLayoutId id="2147483837" r:id="rId18"/>
    <p:sldLayoutId id="2147483838" r:id="rId19"/>
    <p:sldLayoutId id="2147483839" r:id="rId20"/>
    <p:sldLayoutId id="2147483840" r:id="rId21"/>
    <p:sldLayoutId id="2147483841" r:id="rId22"/>
    <p:sldLayoutId id="2147483842" r:id="rId23"/>
    <p:sldLayoutId id="2147483843" r:id="rId24"/>
    <p:sldLayoutId id="2147483844" r:id="rId25"/>
    <p:sldLayoutId id="2147483845" r:id="rId26"/>
    <p:sldLayoutId id="2147483846" r:id="rId27"/>
    <p:sldLayoutId id="2147483847" r:id="rId28"/>
    <p:sldLayoutId id="2147483848" r:id="rId29"/>
    <p:sldLayoutId id="2147483849" r:id="rId30"/>
    <p:sldLayoutId id="2147483851" r:id="rId31"/>
    <p:sldLayoutId id="2147483852" r:id="rId32"/>
  </p:sldLayoutIdLst>
  <p:hf hdr="0" ftr="0" dt="0"/>
  <p:txStyles>
    <p:titleStyle>
      <a:lvl1pPr algn="l" defTabSz="121914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4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None/>
        <a:defRPr sz="2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228594" indent="-228594" algn="l" defTabSz="1219140" rtl="0" eaLnBrk="1" latinLnBrk="0" hangingPunct="1">
        <a:lnSpc>
          <a:spcPct val="100000"/>
        </a:lnSpc>
        <a:spcBef>
          <a:spcPts val="800"/>
        </a:spcBef>
        <a:buClrTx/>
        <a:buSzPct val="125000"/>
        <a:buFont typeface="Arial" panose="020B0604020202020204" pitchFamily="34" charset="0"/>
        <a:buChar char="•"/>
        <a:tabLst/>
        <a:defRPr sz="1867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533387" indent="-228594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tabLst/>
        <a:defRPr sz="16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764098" indent="-154513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•"/>
        <a:tabLst/>
        <a:defRPr sz="14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145089" indent="-230712" algn="l" defTabSz="1219140" rtl="0" eaLnBrk="1" latinLnBrk="0" hangingPunct="1">
        <a:lnSpc>
          <a:spcPct val="100000"/>
        </a:lnSpc>
        <a:spcBef>
          <a:spcPts val="533"/>
        </a:spcBef>
        <a:buClrTx/>
        <a:buSzPct val="100000"/>
        <a:buFont typeface="Arial" panose="020B0604020202020204" pitchFamily="34" charset="0"/>
        <a:buChar char="–"/>
        <a:tabLst/>
        <a:defRPr sz="1200" kern="1200">
          <a:solidFill>
            <a:schemeClr val="tx2">
              <a:lumMod val="75000"/>
              <a:lumOff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523925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125000"/>
        <a:buFont typeface="Arial" panose="020B0604020202020204" pitchFamily="34" charset="0"/>
        <a:buChar char="•"/>
        <a:defRPr sz="2133" kern="1200">
          <a:solidFill>
            <a:schemeClr val="tx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6pPr>
      <a:lvl7pPr marL="1828709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Arial" panose="020B0604020202020204" pitchFamily="34" charset="0"/>
        <a:buChar char="–"/>
        <a:defRPr sz="2133" kern="1200">
          <a:solidFill>
            <a:schemeClr val="tx2"/>
          </a:solidFill>
          <a:latin typeface="+mn-lt"/>
          <a:ea typeface="+mn-ea"/>
          <a:cs typeface="+mn-cs"/>
        </a:defRPr>
      </a:lvl7pPr>
      <a:lvl8pPr marL="2133493" indent="-304784" algn="l" defTabSz="1219140" rtl="0" eaLnBrk="1" latinLnBrk="0" hangingPunct="1">
        <a:lnSpc>
          <a:spcPct val="100000"/>
        </a:lnSpc>
        <a:spcBef>
          <a:spcPts val="533"/>
        </a:spcBef>
        <a:buClr>
          <a:schemeClr val="accent2"/>
        </a:buClr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8pPr>
      <a:lvl9pPr marL="2133493" indent="-304784" algn="l" defTabSz="1219140" rtl="0" eaLnBrk="1" latinLnBrk="0" hangingPunct="1">
        <a:lnSpc>
          <a:spcPct val="100000"/>
        </a:lnSpc>
        <a:spcBef>
          <a:spcPts val="533"/>
        </a:spcBef>
        <a:buClrTx/>
        <a:buSzPct val="90000"/>
        <a:buFont typeface="Courier New" panose="02070309020205020404" pitchFamily="49" charset="0"/>
        <a:buChar char="o"/>
        <a:defRPr sz="2133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240">
          <p15:clr>
            <a:srgbClr val="F26B43"/>
          </p15:clr>
        </p15:guide>
        <p15:guide id="3" pos="5520">
          <p15:clr>
            <a:srgbClr val="F26B43"/>
          </p15:clr>
        </p15:guide>
        <p15:guide id="4" orient="horz" pos="2988">
          <p15:clr>
            <a:srgbClr val="F26B43"/>
          </p15:clr>
        </p15:guide>
        <p15:guide id="5" orient="horz" pos="5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2.jp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55EC59C0-9CBA-8F4F-A32F-8F05A2B79F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CIS Automation Practice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5B54-6779-CD4A-A56B-DDD9A92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9616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07999" y="1464260"/>
            <a:ext cx="11168540" cy="4543993"/>
          </a:xfrm>
          <a:prstGeom prst="rect">
            <a:avLst/>
          </a:prstGeom>
          <a:noFill/>
          <a:ln>
            <a:solidFill>
              <a:srgbClr val="00507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78">
              <a:defRPr/>
            </a:pPr>
            <a:endParaRPr lang="en-US" sz="16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ound Diagonal Corner Rectangle 5"/>
          <p:cNvSpPr/>
          <p:nvPr/>
        </p:nvSpPr>
        <p:spPr>
          <a:xfrm>
            <a:off x="512065" y="945029"/>
            <a:ext cx="11177175" cy="536732"/>
          </a:xfrm>
          <a:prstGeom prst="round2Diag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78">
              <a:defRPr/>
            </a:pPr>
            <a:endParaRPr lang="en-US" sz="16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 bwMode="auto">
          <a:xfrm>
            <a:off x="4080181" y="3726318"/>
            <a:ext cx="27830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>
            <a:prstTxWarp prst="textNoShape">
              <a:avLst/>
            </a:prstTxWarp>
            <a:spAutoFit/>
          </a:bodyPr>
          <a:lstStyle/>
          <a:p>
            <a:pPr algn="ctr" defTabSz="609478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100" b="1" dirty="0">
              <a:solidFill>
                <a:srgbClr val="000000"/>
              </a:solidFill>
              <a:latin typeface="Arial" panose="020B0604020202020204"/>
              <a:ea typeface="ＭＳ Ｐゴシック" charset="-128"/>
              <a:cs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64828" y="3987759"/>
            <a:ext cx="274429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478">
              <a:defRPr/>
            </a:pPr>
            <a:endParaRPr lang="en-US" sz="1400" b="1" dirty="0">
              <a:solidFill>
                <a:srgbClr val="107DAC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842068" y="1057791"/>
            <a:ext cx="6517169" cy="3076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09478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Practice Accolades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623045" y="3962864"/>
            <a:ext cx="274429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478">
              <a:defRPr/>
            </a:pPr>
            <a:endParaRPr lang="en-US" sz="1400" b="1" dirty="0">
              <a:solidFill>
                <a:srgbClr val="107DAC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088739" y="5017671"/>
            <a:ext cx="2744296" cy="215444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478">
              <a:defRPr/>
            </a:pPr>
            <a:endParaRPr lang="en-US" sz="1400" b="1" dirty="0">
              <a:solidFill>
                <a:srgbClr val="107DAC"/>
              </a:solidFill>
              <a:latin typeface="Arial" panose="020B0604020202020204"/>
              <a:cs typeface="Calibri" panose="020F050202020403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507999" y="1486039"/>
            <a:ext cx="2989812" cy="224942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78">
              <a:defRPr/>
            </a:pPr>
            <a:endParaRPr lang="en-US" sz="2399" dirty="0">
              <a:solidFill>
                <a:srgbClr val="FFFFFF"/>
              </a:solidFill>
              <a:latin typeface="Arial" panose="020B0604020202020204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144343" y="1603323"/>
            <a:ext cx="3672111" cy="1080211"/>
            <a:chOff x="215763" y="1226830"/>
            <a:chExt cx="2798402" cy="846916"/>
          </a:xfrm>
        </p:grpSpPr>
        <p:sp>
          <p:nvSpPr>
            <p:cNvPr id="38" name="TextBox 37"/>
            <p:cNvSpPr txBox="1"/>
            <p:nvPr/>
          </p:nvSpPr>
          <p:spPr>
            <a:xfrm>
              <a:off x="215763" y="1226830"/>
              <a:ext cx="2798402" cy="217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9478">
                <a:defRPr/>
              </a:pPr>
              <a:r>
                <a:rPr lang="en-US" sz="1200" b="1" dirty="0">
                  <a:solidFill>
                    <a:srgbClr val="3871FF">
                      <a:lumMod val="50000"/>
                    </a:srgbClr>
                  </a:solidFill>
                  <a:latin typeface="Arial" panose="020B0604020202020204"/>
                  <a:cs typeface="Calibri" panose="020F0502020204030204" pitchFamily="34" charset="0"/>
                </a:rPr>
                <a:t>Practice Snapshot </a:t>
              </a:r>
              <a:endParaRPr lang="en-US" sz="1200" dirty="0">
                <a:solidFill>
                  <a:srgbClr val="3871FF">
                    <a:lumMod val="50000"/>
                  </a:srgbClr>
                </a:solidFill>
                <a:latin typeface="Arial" panose="020B0604020202020204"/>
                <a:cs typeface="Calibri" panose="020F0502020204030204" pitchFamily="34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79520" y="1567004"/>
              <a:ext cx="2290728" cy="50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478">
                <a:buClr>
                  <a:srgbClr val="000000"/>
                </a:buClr>
                <a:defRPr/>
              </a:pPr>
              <a:r>
                <a:rPr lang="en-US" sz="12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  <a:cs typeface="Calibri" panose="020F0502020204030204" pitchFamily="34" charset="0"/>
                </a:rPr>
                <a:t>15+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     Years of Domain Experience</a:t>
              </a:r>
            </a:p>
            <a:p>
              <a:pPr defTabSz="609478">
                <a:buClr>
                  <a:srgbClr val="000000"/>
                </a:buClr>
                <a:defRPr/>
              </a:pPr>
              <a:r>
                <a:rPr lang="en-US" sz="12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  <a:cs typeface="Calibri" panose="020F0502020204030204" pitchFamily="34" charset="0"/>
                </a:rPr>
                <a:t>100+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   Seasoned Experts</a:t>
              </a:r>
            </a:p>
            <a:p>
              <a:pPr defTabSz="609478">
                <a:buClr>
                  <a:srgbClr val="000000"/>
                </a:buClr>
                <a:defRPr/>
              </a:pPr>
              <a:r>
                <a:rPr lang="en-US" sz="1200" b="1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  <a:cs typeface="Calibri" panose="020F0502020204030204" pitchFamily="34" charset="0"/>
                </a:rPr>
                <a:t>50+</a:t>
              </a:r>
              <a:r>
                <a:rPr lang="en-US" sz="1200" b="1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     Projects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0697" y="1522133"/>
            <a:ext cx="11225843" cy="2204186"/>
            <a:chOff x="-2877988" y="1284476"/>
            <a:chExt cx="11477738" cy="1498878"/>
          </a:xfrm>
        </p:grpSpPr>
        <p:sp>
          <p:nvSpPr>
            <p:cNvPr id="7" name="TextBox 6"/>
            <p:cNvSpPr txBox="1"/>
            <p:nvPr/>
          </p:nvSpPr>
          <p:spPr>
            <a:xfrm>
              <a:off x="1251857" y="1284476"/>
              <a:ext cx="1966785" cy="439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47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Customers supported across geographies and Industry Verticals</a:t>
              </a:r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377785" y="1971426"/>
              <a:ext cx="8221965" cy="0"/>
            </a:xfrm>
            <a:prstGeom prst="line">
              <a:avLst/>
            </a:prstGeom>
            <a:ln>
              <a:solidFill>
                <a:srgbClr val="20D6D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743101" y="2023241"/>
              <a:ext cx="0" cy="691169"/>
            </a:xfrm>
            <a:prstGeom prst="line">
              <a:avLst/>
            </a:prstGeom>
            <a:ln>
              <a:solidFill>
                <a:srgbClr val="20D6D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5848092" y="2033782"/>
              <a:ext cx="13016" cy="670088"/>
            </a:xfrm>
            <a:prstGeom prst="line">
              <a:avLst/>
            </a:prstGeom>
            <a:ln>
              <a:solidFill>
                <a:srgbClr val="20D6D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3738755" y="1284476"/>
              <a:ext cx="2121060" cy="690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47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Professionals with diversified expertise on infrastructure automation with above 10 + Years of Relevant Experience</a:t>
              </a:r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1126635" y="1298964"/>
              <a:ext cx="0" cy="631939"/>
            </a:xfrm>
            <a:prstGeom prst="line">
              <a:avLst/>
            </a:prstGeom>
            <a:ln w="38100">
              <a:solidFill>
                <a:srgbClr val="107DAC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43030" y="1298964"/>
              <a:ext cx="0" cy="631939"/>
            </a:xfrm>
            <a:prstGeom prst="line">
              <a:avLst/>
            </a:prstGeom>
            <a:ln w="38100">
              <a:solidFill>
                <a:srgbClr val="189AD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61055" y="1318757"/>
              <a:ext cx="743978" cy="12557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609478">
                <a:defRPr/>
              </a:pPr>
              <a:r>
                <a:rPr lang="en-US" sz="1200" b="1" dirty="0">
                  <a:solidFill>
                    <a:srgbClr val="107DAC"/>
                  </a:solidFill>
                  <a:latin typeface="Arial" panose="020B0604020202020204"/>
                  <a:cs typeface="Calibri" panose="020F0502020204030204" pitchFamily="34" charset="0"/>
                </a:rPr>
                <a:t>50+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57023" y="1318757"/>
              <a:ext cx="771505" cy="125576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defTabSz="609478">
                <a:defRPr/>
              </a:pPr>
              <a:r>
                <a:rPr lang="en-US" sz="1200" b="1" dirty="0">
                  <a:solidFill>
                    <a:srgbClr val="107DAC"/>
                  </a:solidFill>
                  <a:latin typeface="Arial" panose="020B0604020202020204"/>
                  <a:cs typeface="Calibri" panose="020F0502020204030204" pitchFamily="34" charset="0"/>
                </a:rPr>
                <a:t>100+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40705" y="1284476"/>
              <a:ext cx="2659043" cy="690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09478">
                <a:defRPr/>
              </a:pPr>
              <a:r>
                <a:rPr lang="en-US" sz="1200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Dedicated team of </a:t>
              </a:r>
              <a:r>
                <a:rPr lang="en-US" sz="1200" b="1" dirty="0">
                  <a:solidFill>
                    <a:srgbClr val="005073"/>
                  </a:solidFill>
                  <a:latin typeface="Arial" panose="020B0604020202020204"/>
                  <a:cs typeface="Calibri" panose="020F0502020204030204" pitchFamily="34" charset="0"/>
                </a:rPr>
                <a:t>Automation Architects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 and </a:t>
              </a:r>
              <a:r>
                <a:rPr lang="en-US" sz="1200" b="1" dirty="0">
                  <a:solidFill>
                    <a:srgbClr val="005073"/>
                  </a:solidFill>
                  <a:latin typeface="Arial" panose="020B0604020202020204"/>
                  <a:cs typeface="Calibri" panose="020F0502020204030204" pitchFamily="34" charset="0"/>
                </a:rPr>
                <a:t>Specialists</a:t>
              </a:r>
              <a:r>
                <a:rPr lang="en-US" sz="1200" dirty="0">
                  <a:solidFill>
                    <a:srgbClr val="000000"/>
                  </a:solidFill>
                  <a:latin typeface="Arial" panose="020B0604020202020204"/>
                  <a:cs typeface="Calibri" panose="020F0502020204030204" pitchFamily="34" charset="0"/>
                </a:rPr>
                <a:t> with consulting, Solutioning, design, implementation and integration expertise</a:t>
              </a: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375021" y="2070494"/>
              <a:ext cx="5668818" cy="578813"/>
              <a:chOff x="1101216" y="983283"/>
              <a:chExt cx="5760038" cy="605077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1101216" y="983283"/>
                <a:ext cx="3336984" cy="459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478">
                  <a:defRPr/>
                </a:pPr>
                <a:r>
                  <a:rPr lang="en-US" sz="1200" b="1" dirty="0">
                    <a:solidFill>
                      <a:srgbClr val="107DAC"/>
                    </a:solidFill>
                    <a:latin typeface="Arial" panose="020B0604020202020204"/>
                    <a:cs typeface="Calibri" panose="020F0502020204030204" pitchFamily="34" charset="0"/>
                  </a:rPr>
                  <a:t>60%</a:t>
                </a: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 of Associates are Certified on various automation tools, platform and  ITIL processes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519079" y="997629"/>
                <a:ext cx="2342175" cy="590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09478">
                  <a:defRPr/>
                </a:pP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Dedicated </a:t>
                </a:r>
                <a:r>
                  <a:rPr lang="en-US" sz="1200" b="1" dirty="0">
                    <a:solidFill>
                      <a:srgbClr val="005073"/>
                    </a:solidFill>
                    <a:latin typeface="Arial" panose="020B0604020202020204"/>
                    <a:cs typeface="Calibri" panose="020F0502020204030204" pitchFamily="34" charset="0"/>
                  </a:rPr>
                  <a:t>CoE</a:t>
                </a:r>
                <a:r>
                  <a:rPr lang="en-US" sz="1200" dirty="0">
                    <a:solidFill>
                      <a:srgbClr val="000000"/>
                    </a:solidFill>
                    <a:latin typeface="Arial" panose="020B0604020202020204"/>
                    <a:cs typeface="Calibri" panose="020F0502020204030204" pitchFamily="34" charset="0"/>
                  </a:rPr>
                  <a:t> to drive process and technology Innovations and transformation</a:t>
                </a:r>
              </a:p>
            </p:txBody>
          </p:sp>
        </p:grpSp>
        <p:cxnSp>
          <p:nvCxnSpPr>
            <p:cNvPr id="40" name="Straight Connector 39"/>
            <p:cNvCxnSpPr/>
            <p:nvPr/>
          </p:nvCxnSpPr>
          <p:spPr>
            <a:xfrm flipV="1">
              <a:off x="-2877988" y="2768955"/>
              <a:ext cx="11477737" cy="14399"/>
            </a:xfrm>
            <a:prstGeom prst="line">
              <a:avLst/>
            </a:prstGeom>
            <a:ln>
              <a:solidFill>
                <a:srgbClr val="20D6D6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859818" y="1316651"/>
              <a:ext cx="0" cy="631939"/>
            </a:xfrm>
            <a:prstGeom prst="line">
              <a:avLst/>
            </a:prstGeom>
            <a:ln w="38100">
              <a:solidFill>
                <a:srgbClr val="189AD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ound Diagonal Corner Rectangle 56"/>
          <p:cNvSpPr/>
          <p:nvPr/>
        </p:nvSpPr>
        <p:spPr>
          <a:xfrm>
            <a:off x="508001" y="3813629"/>
            <a:ext cx="11198916" cy="466428"/>
          </a:xfrm>
          <a:prstGeom prst="round2DiagRect">
            <a:avLst/>
          </a:prstGeom>
          <a:solidFill>
            <a:srgbClr val="00206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478">
              <a:defRPr/>
            </a:pPr>
            <a:endParaRPr lang="en-US" sz="16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436564" y="3869776"/>
            <a:ext cx="6517169" cy="307648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ctr" defTabSz="609478">
              <a:defRPr/>
            </a:pPr>
            <a:r>
              <a:rPr lang="en-US" sz="1999" b="1" dirty="0">
                <a:solidFill>
                  <a:srgbClr val="FFFFFF"/>
                </a:solidFill>
                <a:latin typeface="Arial" panose="020B0604020202020204"/>
                <a:cs typeface="Calibri" panose="020F0502020204030204" pitchFamily="34" charset="0"/>
              </a:rPr>
              <a:t>Partners and Open Standards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F4E123C-0D10-46D0-BEFF-CD7A2D0B7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93" y="4420430"/>
            <a:ext cx="1692471" cy="47652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C7C4917-FA79-411A-A7B2-3D1ACF2B2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0451" y="4348310"/>
            <a:ext cx="1487463" cy="5852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D3C6F6-703A-425E-B157-4263B3B77B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2538" y="4449005"/>
            <a:ext cx="2171700" cy="495300"/>
          </a:xfrm>
          <a:prstGeom prst="rect">
            <a:avLst/>
          </a:prstGeom>
        </p:spPr>
      </p:pic>
      <p:pic>
        <p:nvPicPr>
          <p:cNvPr id="60" name="Picture 59" descr="Logo&#10;&#10;Description automatically generated">
            <a:extLst>
              <a:ext uri="{FF2B5EF4-FFF2-40B4-BE49-F238E27FC236}">
                <a16:creationId xmlns:a16="http://schemas.microsoft.com/office/drawing/2014/main" id="{F2016B8A-3058-46FC-9CA9-E71843AC10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655" y="4893668"/>
            <a:ext cx="3892091" cy="1094895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66C9EA6-4ADB-46DE-B182-939A08E97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093" y="5006689"/>
            <a:ext cx="1762125" cy="88582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D50EA063-4D5C-4ED6-999D-B42BD5814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5103" y="5162460"/>
            <a:ext cx="1905000" cy="64770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67E1346E-67A2-4E31-A0DB-81040DA0BFE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7940" y="5254437"/>
            <a:ext cx="1362984" cy="681492"/>
          </a:xfrm>
          <a:prstGeom prst="rect">
            <a:avLst/>
          </a:prstGeom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34E55961-C74B-462C-82E5-B3AF715F25FC}"/>
              </a:ext>
            </a:extLst>
          </p:cNvPr>
          <p:cNvSpPr txBox="1"/>
          <p:nvPr/>
        </p:nvSpPr>
        <p:spPr>
          <a:xfrm>
            <a:off x="9016003" y="2723016"/>
            <a:ext cx="22544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2075" lvl="1"/>
            <a:r>
              <a:rPr lang="en-US" sz="1200" dirty="0">
                <a:solidFill>
                  <a:srgbClr val="000000"/>
                </a:solidFill>
                <a:latin typeface="Arial" panose="020B0604020202020204"/>
                <a:cs typeface="Calibri" panose="020F0502020204030204" pitchFamily="34" charset="0"/>
              </a:rPr>
              <a:t>End-to-End infrastructure automation service using various tools and technologies</a:t>
            </a:r>
          </a:p>
        </p:txBody>
      </p:sp>
      <p:sp>
        <p:nvSpPr>
          <p:cNvPr id="68" name="Slide Number Placeholder 2">
            <a:extLst>
              <a:ext uri="{FF2B5EF4-FFF2-40B4-BE49-F238E27FC236}">
                <a16:creationId xmlns:a16="http://schemas.microsoft.com/office/drawing/2014/main" id="{E1D4B75D-4756-43C0-983F-198D1387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9" name="Footer Placeholder 1">
            <a:extLst>
              <a:ext uri="{FF2B5EF4-FFF2-40B4-BE49-F238E27FC236}">
                <a16:creationId xmlns:a16="http://schemas.microsoft.com/office/drawing/2014/main" id="{8C160DFF-1EC0-433A-B599-F2F0B3B00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198179" cy="365125"/>
          </a:xfrm>
        </p:spPr>
        <p:txBody>
          <a:bodyPr/>
          <a:lstStyle/>
          <a:p>
            <a:r>
              <a:rPr lang="en-US" dirty="0"/>
              <a:t>© 2022 Cognizant</a:t>
            </a:r>
          </a:p>
        </p:txBody>
      </p:sp>
      <p:pic>
        <p:nvPicPr>
          <p:cNvPr id="70" name="Picture 69" descr="puppetlabs.png">
            <a:extLst>
              <a:ext uri="{FF2B5EF4-FFF2-40B4-BE49-F238E27FC236}">
                <a16:creationId xmlns:a16="http://schemas.microsoft.com/office/drawing/2014/main" id="{D5614871-CED9-4868-8836-6FD11FB1175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405" y="5467368"/>
            <a:ext cx="1001495" cy="45448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48E80F7E-A365-4469-A8E0-5E15A4E429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15452" y="4357454"/>
            <a:ext cx="1268046" cy="634023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4304B84A-0E47-47FF-B71E-B7DE3F85C0DF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t="34184" b="37127"/>
          <a:stretch/>
        </p:blipFill>
        <p:spPr>
          <a:xfrm>
            <a:off x="6100652" y="4944305"/>
            <a:ext cx="1001496" cy="451367"/>
          </a:xfrm>
          <a:prstGeom prst="rect">
            <a:avLst/>
          </a:prstGeom>
        </p:spPr>
      </p:pic>
      <p:sp>
        <p:nvSpPr>
          <p:cNvPr id="76" name="Title 75">
            <a:extLst>
              <a:ext uri="{FF2B5EF4-FFF2-40B4-BE49-F238E27FC236}">
                <a16:creationId xmlns:a16="http://schemas.microsoft.com/office/drawing/2014/main" id="{385B88A3-7CEC-4ED6-9C7B-D9DF8BDEE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399" y="493662"/>
            <a:ext cx="10808209" cy="307777"/>
          </a:xfrm>
        </p:spPr>
        <p:txBody>
          <a:bodyPr/>
          <a:lstStyle/>
          <a:p>
            <a:r>
              <a:rPr lang="en-IN" dirty="0"/>
              <a:t>Automation Practice</a:t>
            </a:r>
          </a:p>
        </p:txBody>
      </p:sp>
      <p:pic>
        <p:nvPicPr>
          <p:cNvPr id="78" name="Picture 77">
            <a:extLst>
              <a:ext uri="{FF2B5EF4-FFF2-40B4-BE49-F238E27FC236}">
                <a16:creationId xmlns:a16="http://schemas.microsoft.com/office/drawing/2014/main" id="{C5C32A88-27EF-4136-8B0A-9AC0AA90F40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29253" y="4341138"/>
            <a:ext cx="1975812" cy="6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88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E8C10B-48F8-490B-94CD-32F4109FA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2022 Cognizant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5751B5-B217-4A41-8F3C-04F416D51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60DE2ED-484C-45D7-A698-30284BA19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Cognizant Automation Continuum</a:t>
            </a:r>
            <a:br>
              <a:rPr lang="en-US" dirty="0"/>
            </a:br>
            <a:r>
              <a:rPr lang="en-US" sz="1400" dirty="0">
                <a:solidFill>
                  <a:schemeClr val="tx2"/>
                </a:solidFill>
              </a:rPr>
              <a:t>Siloed to Intelligent Automation for Agility</a:t>
            </a:r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005CEFB-4806-4794-9742-3B949043EB85}"/>
              </a:ext>
            </a:extLst>
          </p:cNvPr>
          <p:cNvGrpSpPr/>
          <p:nvPr/>
        </p:nvGrpSpPr>
        <p:grpSpPr>
          <a:xfrm>
            <a:off x="842415" y="1122218"/>
            <a:ext cx="10808209" cy="5141421"/>
            <a:chOff x="842415" y="1122218"/>
            <a:chExt cx="7396968" cy="3393687"/>
          </a:xfrm>
        </p:grpSpPr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07A8BDF3-61F4-44C4-A603-E71D047CF984}"/>
                </a:ext>
              </a:extLst>
            </p:cNvPr>
            <p:cNvSpPr/>
            <p:nvPr/>
          </p:nvSpPr>
          <p:spPr>
            <a:xfrm>
              <a:off x="4564722" y="1122218"/>
              <a:ext cx="3092335" cy="2069625"/>
            </a:xfrm>
            <a:prstGeom prst="roundRect">
              <a:avLst/>
            </a:prstGeom>
            <a:solidFill>
              <a:srgbClr val="D9D9D9">
                <a:lumMod val="20000"/>
                <a:lumOff val="80000"/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0D04E06C-2BEE-40D7-92EC-22DFBDFC4181}"/>
                </a:ext>
              </a:extLst>
            </p:cNvPr>
            <p:cNvSpPr/>
            <p:nvPr/>
          </p:nvSpPr>
          <p:spPr>
            <a:xfrm>
              <a:off x="1321254" y="1122218"/>
              <a:ext cx="3092335" cy="2069625"/>
            </a:xfrm>
            <a:prstGeom prst="roundRect">
              <a:avLst/>
            </a:prstGeom>
            <a:solidFill>
              <a:srgbClr val="D9D9D9">
                <a:lumMod val="20000"/>
                <a:lumOff val="80000"/>
                <a:alpha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14286C9-D0BF-4E52-92F3-782EB80FD24C}"/>
                </a:ext>
              </a:extLst>
            </p:cNvPr>
            <p:cNvSpPr/>
            <p:nvPr/>
          </p:nvSpPr>
          <p:spPr>
            <a:xfrm>
              <a:off x="4581783" y="3412901"/>
              <a:ext cx="3657600" cy="1103004"/>
            </a:xfrm>
            <a:prstGeom prst="rect">
              <a:avLst/>
            </a:prstGeom>
            <a:solidFill>
              <a:srgbClr val="2C67FF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C071410-0B01-487C-81FD-2D850BFF626B}"/>
                </a:ext>
              </a:extLst>
            </p:cNvPr>
            <p:cNvSpPr/>
            <p:nvPr/>
          </p:nvSpPr>
          <p:spPr>
            <a:xfrm>
              <a:off x="842415" y="3412902"/>
              <a:ext cx="3657600" cy="1103003"/>
            </a:xfrm>
            <a:prstGeom prst="rect">
              <a:avLst/>
            </a:prstGeom>
            <a:solidFill>
              <a:srgbClr val="0033A0">
                <a:lumMod val="20000"/>
                <a:lumOff val="80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41D51BDF-75C2-4991-91CC-6F74B4E263B4}"/>
                </a:ext>
              </a:extLst>
            </p:cNvPr>
            <p:cNvSpPr txBox="1"/>
            <p:nvPr/>
          </p:nvSpPr>
          <p:spPr>
            <a:xfrm>
              <a:off x="4711634" y="3455890"/>
              <a:ext cx="3316130" cy="620570"/>
            </a:xfrm>
            <a:prstGeom prst="rect">
              <a:avLst/>
            </a:prstGeom>
          </p:spPr>
          <p:txBody>
            <a:bodyPr vert="horz" wrap="square" lIns="0" tIns="9049" rIns="0" bIns="0" rtlCol="0">
              <a:spAutoFit/>
            </a:bodyPr>
            <a:lstStyle/>
            <a:p>
              <a:pPr defTabSz="342900">
                <a:defRPr/>
              </a:pPr>
              <a:r>
                <a:rPr lang="en-US" sz="1400" b="1" spc="-4" dirty="0">
                  <a:solidFill>
                    <a:srgbClr val="002060"/>
                  </a:solidFill>
                  <a:cs typeface="Arial"/>
                </a:rPr>
                <a:t>Automate for Agility</a:t>
              </a:r>
            </a:p>
            <a:p>
              <a:pPr marL="260033" indent="-214313" defTabSz="342900">
                <a:buFont typeface="Wingdings" panose="05000000000000000000" pitchFamily="2" charset="2"/>
                <a:buChar char="§"/>
                <a:tabLst>
                  <a:tab pos="245269" algn="l"/>
                </a:tabLst>
                <a:defRPr/>
              </a:pPr>
              <a:endParaRPr lang="en-IN" sz="1050" spc="-4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  <a:p>
              <a:pPr marL="260033" indent="-214313" defTabSz="342900">
                <a:buFont typeface="Wingdings" panose="05000000000000000000" pitchFamily="2" charset="2"/>
                <a:buChar char="§"/>
                <a:tabLst>
                  <a:tab pos="245269" algn="l"/>
                </a:tabLst>
                <a:defRPr/>
              </a:pPr>
              <a:r>
                <a:rPr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Human </a:t>
              </a:r>
              <a:r>
                <a:rPr sz="1200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in </a:t>
              </a:r>
              <a:r>
                <a:rPr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the Digital</a:t>
              </a:r>
              <a:r>
                <a:rPr sz="1200" spc="-86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 </a:t>
              </a:r>
              <a:r>
                <a:rPr sz="1200" spc="-8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Loop</a:t>
              </a:r>
              <a:endParaRPr sz="1200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  <a:p>
              <a:pPr marL="260033" marR="722948" indent="-214313" defTabSz="342900">
                <a:buFont typeface="Wingdings" panose="05000000000000000000" pitchFamily="2" charset="2"/>
                <a:buChar char="§"/>
                <a:tabLst>
                  <a:tab pos="251936" algn="l"/>
                </a:tabLst>
                <a:defRPr/>
              </a:pPr>
              <a:r>
                <a:rPr lang="en-US"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AI Led Engineering Automation</a:t>
              </a:r>
              <a:endParaRPr sz="1200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  <a:p>
              <a:pPr marL="260033" indent="-214313" defTabSz="342900">
                <a:buFont typeface="Wingdings" panose="05000000000000000000" pitchFamily="2" charset="2"/>
                <a:buChar char="§"/>
                <a:tabLst>
                  <a:tab pos="245269" algn="l"/>
                </a:tabLst>
                <a:defRPr/>
              </a:pPr>
              <a:r>
                <a:rPr lang="en-US"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Cloud Infra / Code /Devops /QA/Agile  Pipeline</a:t>
              </a:r>
              <a:endParaRPr sz="1200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</p:txBody>
        </p:sp>
        <p:sp>
          <p:nvSpPr>
            <p:cNvPr id="21" name="object 17">
              <a:extLst>
                <a:ext uri="{FF2B5EF4-FFF2-40B4-BE49-F238E27FC236}">
                  <a16:creationId xmlns:a16="http://schemas.microsoft.com/office/drawing/2014/main" id="{09E91CBE-EF84-4519-A76F-F9681776EDD1}"/>
                </a:ext>
              </a:extLst>
            </p:cNvPr>
            <p:cNvSpPr txBox="1"/>
            <p:nvPr/>
          </p:nvSpPr>
          <p:spPr>
            <a:xfrm>
              <a:off x="973387" y="3522572"/>
              <a:ext cx="3390941" cy="534865"/>
            </a:xfrm>
            <a:prstGeom prst="rect">
              <a:avLst/>
            </a:prstGeom>
          </p:spPr>
          <p:txBody>
            <a:bodyPr vert="horz" wrap="square" lIns="0" tIns="10001" rIns="0" bIns="0" rtlCol="0">
              <a:spAutoFit/>
            </a:bodyPr>
            <a:lstStyle/>
            <a:p>
              <a:pPr marL="45720" defTabSz="342900">
                <a:lnSpc>
                  <a:spcPts val="1219"/>
                </a:lnSpc>
                <a:tabLst>
                  <a:tab pos="282893" algn="l"/>
                </a:tabLst>
                <a:defRPr/>
              </a:pPr>
              <a:r>
                <a:rPr lang="en-US" sz="1400" b="1" spc="-4" dirty="0">
                  <a:solidFill>
                    <a:srgbClr val="002060"/>
                  </a:solidFill>
                  <a:cs typeface="Arial"/>
                </a:rPr>
                <a:t>Automate for efficiency &amp; IT user Experience</a:t>
              </a:r>
            </a:p>
            <a:p>
              <a:pPr marL="260033" indent="-214313" defTabSz="342900">
                <a:lnSpc>
                  <a:spcPts val="1219"/>
                </a:lnSpc>
                <a:buFont typeface="Wingdings" panose="05000000000000000000" pitchFamily="2" charset="2"/>
                <a:buChar char="§"/>
                <a:tabLst>
                  <a:tab pos="282893" algn="l"/>
                </a:tabLst>
                <a:defRPr/>
              </a:pPr>
              <a:endParaRPr lang="en-US" sz="1050" spc="-4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  <a:p>
              <a:pPr marL="260033" indent="-214313" defTabSz="342900">
                <a:lnSpc>
                  <a:spcPts val="1219"/>
                </a:lnSpc>
                <a:buFont typeface="Wingdings" panose="05000000000000000000" pitchFamily="2" charset="2"/>
                <a:buChar char="§"/>
                <a:tabLst>
                  <a:tab pos="282893" algn="l"/>
                </a:tabLst>
                <a:defRPr/>
              </a:pPr>
              <a:r>
                <a:rPr lang="en-US"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Human in Ops Loop</a:t>
              </a:r>
            </a:p>
            <a:p>
              <a:pPr marL="260033" indent="-214313" defTabSz="342900">
                <a:lnSpc>
                  <a:spcPts val="1219"/>
                </a:lnSpc>
                <a:buFont typeface="Wingdings" panose="05000000000000000000" pitchFamily="2" charset="2"/>
                <a:buChar char="§"/>
                <a:tabLst>
                  <a:tab pos="282893" algn="l"/>
                </a:tabLst>
                <a:defRPr/>
              </a:pPr>
              <a:r>
                <a:rPr lang="en-US"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Automation of Run Ops across Infra and App</a:t>
              </a:r>
              <a:endParaRPr sz="1200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  <a:p>
              <a:pPr marL="260033" indent="-214313" defTabSz="342900">
                <a:buFont typeface="Wingdings" panose="05000000000000000000" pitchFamily="2" charset="2"/>
                <a:buChar char="§"/>
                <a:tabLst>
                  <a:tab pos="251936" algn="l"/>
                </a:tabLst>
                <a:defRPr/>
              </a:pPr>
              <a:r>
                <a:rPr lang="en-US" sz="1200" spc="-8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ITPA, Cognitive &amp; </a:t>
              </a:r>
              <a:r>
                <a:rPr lang="en-US" sz="1200" spc="-4" dirty="0">
                  <a:solidFill>
                    <a:srgbClr val="50B3CF">
                      <a:lumMod val="50000"/>
                    </a:srgbClr>
                  </a:solidFill>
                  <a:cs typeface="Arial"/>
                </a:rPr>
                <a:t>AI Led Operations </a:t>
              </a:r>
              <a:endParaRPr sz="1200" dirty="0">
                <a:solidFill>
                  <a:srgbClr val="50B3CF">
                    <a:lumMod val="50000"/>
                  </a:srgbClr>
                </a:solidFill>
                <a:cs typeface="Arial"/>
              </a:endParaRPr>
            </a:p>
          </p:txBody>
        </p:sp>
        <p:graphicFrame>
          <p:nvGraphicFramePr>
            <p:cNvPr id="22" name="Diagram 21">
              <a:extLst>
                <a:ext uri="{FF2B5EF4-FFF2-40B4-BE49-F238E27FC236}">
                  <a16:creationId xmlns:a16="http://schemas.microsoft.com/office/drawing/2014/main" id="{C6668396-5617-461C-A21A-3BA33FEB17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6750674"/>
                </p:ext>
              </p:extLst>
            </p:nvPr>
          </p:nvGraphicFramePr>
          <p:xfrm>
            <a:off x="1000405" y="1381995"/>
            <a:ext cx="6421339" cy="198935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23" name="Right Arrow 12">
              <a:extLst>
                <a:ext uri="{FF2B5EF4-FFF2-40B4-BE49-F238E27FC236}">
                  <a16:creationId xmlns:a16="http://schemas.microsoft.com/office/drawing/2014/main" id="{E1B10AB8-534B-468C-8984-878D22C237A3}"/>
                </a:ext>
              </a:extLst>
            </p:cNvPr>
            <p:cNvSpPr/>
            <p:nvPr/>
          </p:nvSpPr>
          <p:spPr>
            <a:xfrm>
              <a:off x="1327818" y="3012337"/>
              <a:ext cx="6093925" cy="359012"/>
            </a:xfrm>
            <a:prstGeom prst="rightArrow">
              <a:avLst/>
            </a:prstGeom>
            <a:solidFill>
              <a:srgbClr val="FFFFFF">
                <a:lumMod val="85000"/>
              </a:srgbClr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6E3E476-718A-40CF-9173-C4D2CD591888}"/>
                </a:ext>
              </a:extLst>
            </p:cNvPr>
            <p:cNvSpPr txBox="1"/>
            <p:nvPr/>
          </p:nvSpPr>
          <p:spPr>
            <a:xfrm>
              <a:off x="2389724" y="3106108"/>
              <a:ext cx="2203136" cy="1625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3429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141414"/>
                  </a:solidFill>
                  <a:effectLst/>
                  <a:uLnTx/>
                  <a:uFillTx/>
                </a:rPr>
                <a:t>Automation Journey powered by AI/ML capability 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9A6953E-D064-4C7D-AE7C-B7B8A0CB869D}"/>
                </a:ext>
              </a:extLst>
            </p:cNvPr>
            <p:cNvSpPr txBox="1"/>
            <p:nvPr/>
          </p:nvSpPr>
          <p:spPr>
            <a:xfrm rot="16200000">
              <a:off x="172844" y="2041528"/>
              <a:ext cx="1773355" cy="215444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Systems that Do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EFBADF5-5BFF-4D28-8289-642800BDB5C3}"/>
                </a:ext>
              </a:extLst>
            </p:cNvPr>
            <p:cNvSpPr txBox="1"/>
            <p:nvPr/>
          </p:nvSpPr>
          <p:spPr>
            <a:xfrm rot="5400000">
              <a:off x="7015537" y="1993896"/>
              <a:ext cx="1807029" cy="430887"/>
            </a:xfrm>
            <a:prstGeom prst="rect">
              <a:avLst/>
            </a:prstGeom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defTabSz="4572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Systems that Think/Learn/Interact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000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0D8F33-724C-4FD8-9ADC-379C317EC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Automation - Capability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006F5-481E-4BA7-8272-F579EDACE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0EA1C4-306A-40D5-90F1-45C805598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6C1E92F-6768-486E-9ACF-CA568A8E7DE5}"/>
              </a:ext>
            </a:extLst>
          </p:cNvPr>
          <p:cNvSpPr/>
          <p:nvPr/>
        </p:nvSpPr>
        <p:spPr>
          <a:xfrm>
            <a:off x="843295" y="1662546"/>
            <a:ext cx="5491031" cy="425755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CCA0F8-E090-4081-9FA8-BB4E884C0538}"/>
              </a:ext>
            </a:extLst>
          </p:cNvPr>
          <p:cNvSpPr/>
          <p:nvPr/>
        </p:nvSpPr>
        <p:spPr>
          <a:xfrm>
            <a:off x="7422652" y="1971045"/>
            <a:ext cx="3730259" cy="524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733" dirty="0">
                <a:solidFill>
                  <a:srgbClr val="FFFFFF"/>
                </a:solidFill>
                <a:latin typeface="Arial" panose="020B0604020202020204"/>
              </a:rPr>
              <a:t>Hybrid Cloud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FC0BF-B042-4E45-8F30-EC403869C654}"/>
              </a:ext>
            </a:extLst>
          </p:cNvPr>
          <p:cNvSpPr/>
          <p:nvPr/>
        </p:nvSpPr>
        <p:spPr>
          <a:xfrm>
            <a:off x="7422649" y="2733149"/>
            <a:ext cx="3730259" cy="524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733" dirty="0">
                <a:solidFill>
                  <a:srgbClr val="FFFFFF"/>
                </a:solidFill>
                <a:latin typeface="Arial" panose="020B0604020202020204"/>
              </a:rPr>
              <a:t>Public Cloud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393B989-D044-4D3C-B11C-EF73E3AD3ECE}"/>
              </a:ext>
            </a:extLst>
          </p:cNvPr>
          <p:cNvSpPr/>
          <p:nvPr/>
        </p:nvSpPr>
        <p:spPr>
          <a:xfrm>
            <a:off x="7422649" y="3467543"/>
            <a:ext cx="3730259" cy="524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733" dirty="0">
                <a:solidFill>
                  <a:srgbClr val="FFFFFF"/>
                </a:solidFill>
                <a:latin typeface="Arial" panose="020B0604020202020204"/>
              </a:rPr>
              <a:t>End User Computing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ADFD60-1A73-4269-A0A9-1EE3E790AE6A}"/>
              </a:ext>
            </a:extLst>
          </p:cNvPr>
          <p:cNvSpPr/>
          <p:nvPr/>
        </p:nvSpPr>
        <p:spPr>
          <a:xfrm>
            <a:off x="7422649" y="4174229"/>
            <a:ext cx="3730259" cy="524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733" dirty="0">
                <a:solidFill>
                  <a:srgbClr val="FFFFFF"/>
                </a:solidFill>
                <a:latin typeface="Arial" panose="020B0604020202020204"/>
              </a:rPr>
              <a:t>Service Desk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9B3D5-92AA-42EC-A92D-574D3DAF7BA5}"/>
              </a:ext>
            </a:extLst>
          </p:cNvPr>
          <p:cNvSpPr txBox="1"/>
          <p:nvPr/>
        </p:nvSpPr>
        <p:spPr bwMode="auto">
          <a:xfrm>
            <a:off x="1005550" y="2018146"/>
            <a:ext cx="5159724" cy="3735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rtlCol="0" anchor="ctr" anchorCtr="0">
            <a:prstTxWarp prst="textNoShape">
              <a:avLst/>
            </a:prstTxWarp>
            <a:noAutofit/>
          </a:bodyPr>
          <a:lstStyle/>
          <a:p>
            <a:pPr marL="526879" indent="-526879" defTabSz="914126" eaLnBrk="0" hangingPunct="0">
              <a:spcAft>
                <a:spcPts val="1600"/>
              </a:spcAft>
              <a:buClr>
                <a:srgbClr val="0033A0"/>
              </a:buClr>
              <a:buFont typeface="Wingdings" panose="05000000000000000000" pitchFamily="2" charset="2"/>
              <a:buChar char="v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Script Based Automation</a:t>
            </a:r>
          </a:p>
          <a:p>
            <a:pPr marL="526879" indent="-526879" defTabSz="914126" eaLnBrk="0" hangingPunct="0">
              <a:spcAft>
                <a:spcPts val="1600"/>
              </a:spcAft>
              <a:buClr>
                <a:srgbClr val="0033A0"/>
              </a:buClr>
              <a:buFont typeface="Wingdings" panose="05000000000000000000" pitchFamily="2" charset="2"/>
              <a:buChar char="v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IT Process Automation (ITPA)</a:t>
            </a:r>
          </a:p>
          <a:p>
            <a:pPr marL="1136312" lvl="1" indent="-526879" defTabSz="914126" eaLnBrk="0" hangingPunct="0">
              <a:buClr>
                <a:srgbClr val="0033A0"/>
              </a:buClr>
              <a:buFont typeface="Courier New" panose="02070309020205020404" pitchFamily="49" charset="0"/>
              <a:buChar char="o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Service Requests</a:t>
            </a:r>
          </a:p>
          <a:p>
            <a:pPr marL="1136312" lvl="1" indent="-526879" defTabSz="914126" eaLnBrk="0" hangingPunct="0">
              <a:buClr>
                <a:srgbClr val="0033A0"/>
              </a:buClr>
              <a:buFont typeface="Courier New" panose="02070309020205020404" pitchFamily="49" charset="0"/>
              <a:buChar char="o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Incidents</a:t>
            </a:r>
          </a:p>
          <a:p>
            <a:pPr marL="1136312" lvl="1" indent="-526879" defTabSz="914126" eaLnBrk="0" hangingPunct="0">
              <a:buClr>
                <a:srgbClr val="0033A0"/>
              </a:buClr>
              <a:buFont typeface="Courier New" panose="02070309020205020404" pitchFamily="49" charset="0"/>
              <a:buChar char="o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Standard Changes</a:t>
            </a:r>
          </a:p>
          <a:p>
            <a:pPr marL="1136312" lvl="1" indent="-526879" defTabSz="914126" eaLnBrk="0" hangingPunct="0">
              <a:buClr>
                <a:srgbClr val="0033A0"/>
              </a:buClr>
              <a:buFont typeface="Courier New" panose="02070309020205020404" pitchFamily="49" charset="0"/>
              <a:buChar char="o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Health Checks and Reports </a:t>
            </a:r>
          </a:p>
          <a:p>
            <a:pPr marL="1136312" lvl="1" indent="-526879" defTabSz="914126" eaLnBrk="0" hangingPunct="0">
              <a:spcAft>
                <a:spcPts val="1600"/>
              </a:spcAft>
              <a:buClr>
                <a:srgbClr val="0033A0"/>
              </a:buClr>
              <a:buFont typeface="Courier New" panose="02070309020205020404" pitchFamily="49" charset="0"/>
              <a:buChar char="o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Build and Patching</a:t>
            </a:r>
          </a:p>
          <a:p>
            <a:pPr marL="526879" indent="-526879" defTabSz="914126" eaLnBrk="0" hangingPunct="0">
              <a:spcAft>
                <a:spcPts val="1600"/>
              </a:spcAft>
              <a:buClr>
                <a:srgbClr val="0033A0"/>
              </a:buClr>
              <a:buFont typeface="Wingdings" panose="05000000000000000000" pitchFamily="2" charset="2"/>
              <a:buChar char="v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Robotic Process Automation</a:t>
            </a:r>
          </a:p>
          <a:p>
            <a:pPr marL="526879" indent="-526879" defTabSz="914126" eaLnBrk="0" hangingPunct="0">
              <a:spcAft>
                <a:spcPts val="1600"/>
              </a:spcAft>
              <a:buClr>
                <a:srgbClr val="0033A0"/>
              </a:buClr>
              <a:buFont typeface="Wingdings" panose="05000000000000000000" pitchFamily="2" charset="2"/>
              <a:buChar char="v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AI / ML Based Intelligent Automation</a:t>
            </a:r>
          </a:p>
          <a:p>
            <a:pPr marL="526879" indent="-526879" defTabSz="914126" eaLnBrk="0" hangingPunct="0">
              <a:spcAft>
                <a:spcPts val="1600"/>
              </a:spcAft>
              <a:buClr>
                <a:srgbClr val="0033A0"/>
              </a:buClr>
              <a:buFont typeface="Wingdings" panose="05000000000000000000" pitchFamily="2" charset="2"/>
              <a:buChar char="v"/>
              <a:defRPr/>
            </a:pPr>
            <a:r>
              <a:rPr lang="en-US" sz="1867" dirty="0">
                <a:solidFill>
                  <a:srgbClr val="141414"/>
                </a:solidFill>
                <a:latin typeface="Arial" panose="020B0604020202020204"/>
              </a:rPr>
              <a:t>Interactive Automation (Chat Bots)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EE34CA-29F2-478F-BB9B-D0580B1649B1}"/>
              </a:ext>
            </a:extLst>
          </p:cNvPr>
          <p:cNvSpPr/>
          <p:nvPr/>
        </p:nvSpPr>
        <p:spPr>
          <a:xfrm>
            <a:off x="7422649" y="4867059"/>
            <a:ext cx="3730259" cy="5248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r>
              <a:rPr lang="en-US" sz="1733" dirty="0">
                <a:solidFill>
                  <a:srgbClr val="FFFFFF"/>
                </a:solidFill>
                <a:latin typeface="Arial" panose="020B0604020202020204"/>
              </a:rPr>
              <a:t>Security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8C16F-8A74-4240-BAF5-B50E4BD071E9}"/>
              </a:ext>
            </a:extLst>
          </p:cNvPr>
          <p:cNvSpPr txBox="1"/>
          <p:nvPr/>
        </p:nvSpPr>
        <p:spPr>
          <a:xfrm>
            <a:off x="7129336" y="1097007"/>
            <a:ext cx="4219491" cy="369332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00B140"/>
                </a:solidFill>
                <a:latin typeface="Arial" panose="020B0604020202020204"/>
              </a:rPr>
              <a:t>Domains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35B58B-0A3C-44A7-B7F8-783E3D58DED8}"/>
              </a:ext>
            </a:extLst>
          </p:cNvPr>
          <p:cNvSpPr txBox="1"/>
          <p:nvPr/>
        </p:nvSpPr>
        <p:spPr>
          <a:xfrm>
            <a:off x="843296" y="1097007"/>
            <a:ext cx="3885679" cy="369332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defTabSz="609585">
              <a:defRPr/>
            </a:pPr>
            <a:r>
              <a:rPr lang="en-US" sz="2400" dirty="0">
                <a:solidFill>
                  <a:srgbClr val="00B140"/>
                </a:solidFill>
                <a:latin typeface="Arial" panose="020B0604020202020204"/>
              </a:rPr>
              <a:t>Automation Service Portfolio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17F0AF-2AA8-4A36-9D1B-1565B2C8839F}"/>
              </a:ext>
            </a:extLst>
          </p:cNvPr>
          <p:cNvSpPr/>
          <p:nvPr/>
        </p:nvSpPr>
        <p:spPr>
          <a:xfrm>
            <a:off x="7129336" y="1662546"/>
            <a:ext cx="4216819" cy="4257551"/>
          </a:xfrm>
          <a:prstGeom prst="rect">
            <a:avLst/>
          </a:prstGeom>
          <a:solidFill>
            <a:schemeClr val="tx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09585">
              <a:defRPr/>
            </a:pPr>
            <a:endParaRPr lang="en-US" sz="240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C4A36CE-2A8C-4425-BEA6-900346144B99}"/>
              </a:ext>
            </a:extLst>
          </p:cNvPr>
          <p:cNvCxnSpPr>
            <a:cxnSpLocks/>
          </p:cNvCxnSpPr>
          <p:nvPr/>
        </p:nvCxnSpPr>
        <p:spPr>
          <a:xfrm flipH="1">
            <a:off x="6721780" y="1662546"/>
            <a:ext cx="12848" cy="4257551"/>
          </a:xfrm>
          <a:prstGeom prst="line">
            <a:avLst/>
          </a:prstGeom>
          <a:solidFill>
            <a:schemeClr val="bg1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0397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2A6E79-8B7A-4F39-9FB4-3D307FAD5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Automation Platform Integration Approach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26335-462F-410B-AC6A-C8A14A786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4DF7CC-CBCC-4C0A-AD11-6479D4C168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B9F3DB0-2F63-483C-A2FE-19E965C2DB15}"/>
              </a:ext>
            </a:extLst>
          </p:cNvPr>
          <p:cNvGrpSpPr/>
          <p:nvPr/>
        </p:nvGrpSpPr>
        <p:grpSpPr>
          <a:xfrm>
            <a:off x="970354" y="1122290"/>
            <a:ext cx="10550445" cy="4684305"/>
            <a:chOff x="970354" y="1122291"/>
            <a:chExt cx="7966828" cy="335792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2669B9F-59DD-4398-9E81-57790D0450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0355" y="1122291"/>
              <a:ext cx="572322" cy="57232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D953E7-06AC-46F5-A1CE-E47DF169E6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70354" y="2314759"/>
              <a:ext cx="669542" cy="669542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2523DE6-B5D0-4EA0-8F03-A8F577E2C49E}"/>
                </a:ext>
              </a:extLst>
            </p:cNvPr>
            <p:cNvCxnSpPr>
              <a:stCxn id="7" idx="3"/>
            </p:cNvCxnSpPr>
            <p:nvPr/>
          </p:nvCxnSpPr>
          <p:spPr>
            <a:xfrm>
              <a:off x="1639896" y="2649530"/>
              <a:ext cx="92081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97C250F-368F-49B7-B4E9-E7081C3EDD9D}"/>
                </a:ext>
              </a:extLst>
            </p:cNvPr>
            <p:cNvCxnSpPr>
              <a:stCxn id="6" idx="3"/>
            </p:cNvCxnSpPr>
            <p:nvPr/>
          </p:nvCxnSpPr>
          <p:spPr>
            <a:xfrm>
              <a:off x="1542676" y="1408452"/>
              <a:ext cx="920813" cy="1241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4A0D3C0-346F-4F79-9EA7-358DC851D4B2}"/>
                </a:ext>
              </a:extLst>
            </p:cNvPr>
            <p:cNvCxnSpPr/>
            <p:nvPr/>
          </p:nvCxnSpPr>
          <p:spPr>
            <a:xfrm flipV="1">
              <a:off x="1751939" y="2649531"/>
              <a:ext cx="711550" cy="10994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3C0D0BB-6158-49CF-8CFF-3CADA1233D36}"/>
                </a:ext>
              </a:extLst>
            </p:cNvPr>
            <p:cNvSpPr txBox="1"/>
            <p:nvPr/>
          </p:nvSpPr>
          <p:spPr>
            <a:xfrm rot="3222186">
              <a:off x="1691504" y="1870297"/>
              <a:ext cx="648096" cy="10458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Service Requests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F4713F5-95A4-48B3-8A0C-F51F284B18D2}"/>
                </a:ext>
              </a:extLst>
            </p:cNvPr>
            <p:cNvSpPr txBox="1"/>
            <p:nvPr/>
          </p:nvSpPr>
          <p:spPr>
            <a:xfrm>
              <a:off x="1663894" y="2534112"/>
              <a:ext cx="639121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Reactive Tickets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FBA8FC2-7C6E-499D-831B-000D8D6CE4F3}"/>
                </a:ext>
              </a:extLst>
            </p:cNvPr>
            <p:cNvSpPr txBox="1"/>
            <p:nvPr/>
          </p:nvSpPr>
          <p:spPr>
            <a:xfrm rot="18162666">
              <a:off x="1860884" y="3160520"/>
              <a:ext cx="629710" cy="104583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Proactive Tickets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9FF40A-5177-48F0-8A15-ADD54EC338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5" t="34000" r="2720" b="24857"/>
            <a:stretch/>
          </p:blipFill>
          <p:spPr>
            <a:xfrm>
              <a:off x="2560709" y="2610952"/>
              <a:ext cx="279678" cy="77153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E58477E-2D34-4FFA-A3DB-0400DE28E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49946" y="1347778"/>
              <a:ext cx="825096" cy="476660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7D720C9-897E-484D-A9A3-CAA8907102E1}"/>
                </a:ext>
              </a:extLst>
            </p:cNvPr>
            <p:cNvCxnSpPr/>
            <p:nvPr/>
          </p:nvCxnSpPr>
          <p:spPr>
            <a:xfrm flipV="1">
              <a:off x="4114720" y="2647160"/>
              <a:ext cx="763766" cy="237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Elbow Connector 19">
              <a:extLst>
                <a:ext uri="{FF2B5EF4-FFF2-40B4-BE49-F238E27FC236}">
                  <a16:creationId xmlns:a16="http://schemas.microsoft.com/office/drawing/2014/main" id="{32D6DEB5-E2E3-4A6D-AC15-0048A36CD493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5923736" y="1586108"/>
              <a:ext cx="1226210" cy="1061053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796F8A-94A1-4D5C-8214-50D89A249C55}"/>
                </a:ext>
              </a:extLst>
            </p:cNvPr>
            <p:cNvSpPr txBox="1"/>
            <p:nvPr/>
          </p:nvSpPr>
          <p:spPr>
            <a:xfrm>
              <a:off x="7096277" y="1877795"/>
              <a:ext cx="847319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Automated Workflows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56D8B89-42AB-448A-B645-3515CCD68E53}"/>
                </a:ext>
              </a:extLst>
            </p:cNvPr>
            <p:cNvSpPr txBox="1"/>
            <p:nvPr/>
          </p:nvSpPr>
          <p:spPr>
            <a:xfrm>
              <a:off x="8152807" y="1347777"/>
              <a:ext cx="266301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Scripts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38EB05-8284-4961-BAD6-22D13EF062D0}"/>
                </a:ext>
              </a:extLst>
            </p:cNvPr>
            <p:cNvSpPr txBox="1"/>
            <p:nvPr/>
          </p:nvSpPr>
          <p:spPr>
            <a:xfrm>
              <a:off x="8152807" y="1528399"/>
              <a:ext cx="392188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 err="1">
                  <a:solidFill>
                    <a:srgbClr val="000000"/>
                  </a:solidFill>
                  <a:latin typeface="Arial" panose="020B0604020202020204"/>
                </a:rPr>
                <a:t>Runbooks</a:t>
              </a:r>
              <a:endParaRPr lang="en-US" sz="9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6F81251-B3E9-43DE-9724-329959962B45}"/>
                </a:ext>
              </a:extLst>
            </p:cNvPr>
            <p:cNvSpPr txBox="1"/>
            <p:nvPr/>
          </p:nvSpPr>
          <p:spPr>
            <a:xfrm>
              <a:off x="8152806" y="1709021"/>
              <a:ext cx="426080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RPA BOTs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2FB9991-BFE8-4B65-AB71-B3178E568F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5656" t="29229" r="17373" b="35424"/>
            <a:stretch/>
          </p:blipFill>
          <p:spPr>
            <a:xfrm>
              <a:off x="7287420" y="3487295"/>
              <a:ext cx="588055" cy="310387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D512DDE-637C-4038-BE06-792CDAA5C45E}"/>
                </a:ext>
              </a:extLst>
            </p:cNvPr>
            <p:cNvSpPr txBox="1"/>
            <p:nvPr/>
          </p:nvSpPr>
          <p:spPr>
            <a:xfrm>
              <a:off x="970354" y="4380932"/>
              <a:ext cx="857003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b="1" dirty="0">
                  <a:solidFill>
                    <a:srgbClr val="000000"/>
                  </a:solidFill>
                  <a:latin typeface="Arial" panose="020B0604020202020204"/>
                </a:rPr>
                <a:t>Automation Triggers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76BE9E0-7F2B-4E58-A374-9E21A10DC52C}"/>
                </a:ext>
              </a:extLst>
            </p:cNvPr>
            <p:cNvSpPr txBox="1"/>
            <p:nvPr/>
          </p:nvSpPr>
          <p:spPr>
            <a:xfrm>
              <a:off x="2751064" y="4380932"/>
              <a:ext cx="789217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b="1" dirty="0">
                  <a:solidFill>
                    <a:srgbClr val="000000"/>
                  </a:solidFill>
                  <a:latin typeface="Arial" panose="020B0604020202020204"/>
                </a:rPr>
                <a:t>Systems of Record</a:t>
              </a:r>
            </a:p>
          </p:txBody>
        </p:sp>
        <p:cxnSp>
          <p:nvCxnSpPr>
            <p:cNvPr id="25" name="Elbow Connector 27">
              <a:extLst>
                <a:ext uri="{FF2B5EF4-FFF2-40B4-BE49-F238E27FC236}">
                  <a16:creationId xmlns:a16="http://schemas.microsoft.com/office/drawing/2014/main" id="{37F81D1C-30FB-4070-9141-D6BFFC978121}"/>
                </a:ext>
              </a:extLst>
            </p:cNvPr>
            <p:cNvCxnSpPr>
              <a:endCxn id="22" idx="1"/>
            </p:cNvCxnSpPr>
            <p:nvPr/>
          </p:nvCxnSpPr>
          <p:spPr>
            <a:xfrm>
              <a:off x="5923737" y="2647160"/>
              <a:ext cx="1363683" cy="995329"/>
            </a:xfrm>
            <a:prstGeom prst="bentConnector3">
              <a:avLst>
                <a:gd name="adj1" fmla="val 4544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95B8FC-62EA-41E4-BFB2-A527E5C344EB}"/>
                </a:ext>
              </a:extLst>
            </p:cNvPr>
            <p:cNvSpPr txBox="1"/>
            <p:nvPr/>
          </p:nvSpPr>
          <p:spPr>
            <a:xfrm>
              <a:off x="4878486" y="4380932"/>
              <a:ext cx="1079727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b="1" dirty="0">
                  <a:solidFill>
                    <a:srgbClr val="000000"/>
                  </a:solidFill>
                  <a:latin typeface="Arial" panose="020B0604020202020204"/>
                </a:rPr>
                <a:t>Automation Orchestration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98B1006-8750-44BE-9286-AA5CC06D1A7C}"/>
                </a:ext>
              </a:extLst>
            </p:cNvPr>
            <p:cNvSpPr txBox="1"/>
            <p:nvPr/>
          </p:nvSpPr>
          <p:spPr>
            <a:xfrm>
              <a:off x="6936160" y="4380932"/>
              <a:ext cx="939314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b="1" dirty="0">
                  <a:solidFill>
                    <a:srgbClr val="000000"/>
                  </a:solidFill>
                  <a:latin typeface="Arial" panose="020B0604020202020204"/>
                </a:rPr>
                <a:t>Automation Endpoints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D3AAF4A-9567-408C-9F3F-42F748273C57}"/>
                </a:ext>
              </a:extLst>
            </p:cNvPr>
            <p:cNvSpPr txBox="1"/>
            <p:nvPr/>
          </p:nvSpPr>
          <p:spPr>
            <a:xfrm>
              <a:off x="8152806" y="3388013"/>
              <a:ext cx="784376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Release Automation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E0FFD8E-F4B5-4F70-9758-F6BF5C4CFF6C}"/>
                </a:ext>
              </a:extLst>
            </p:cNvPr>
            <p:cNvSpPr txBox="1"/>
            <p:nvPr/>
          </p:nvSpPr>
          <p:spPr>
            <a:xfrm>
              <a:off x="8152806" y="3528880"/>
              <a:ext cx="658488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Build Automation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A5452BD-55AB-4B7F-A45E-4C53CDC47519}"/>
                </a:ext>
              </a:extLst>
            </p:cNvPr>
            <p:cNvSpPr txBox="1"/>
            <p:nvPr/>
          </p:nvSpPr>
          <p:spPr>
            <a:xfrm>
              <a:off x="8152805" y="3685649"/>
              <a:ext cx="687539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Patch Automation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1EE2F03-22AD-400F-859C-A0EBBF3D4A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6087" t="18637" r="23604" b="17045"/>
            <a:stretch/>
          </p:blipFill>
          <p:spPr>
            <a:xfrm>
              <a:off x="7146980" y="2405333"/>
              <a:ext cx="825096" cy="509186"/>
            </a:xfrm>
            <a:prstGeom prst="rect">
              <a:avLst/>
            </a:prstGeom>
          </p:spPr>
        </p:pic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679782CA-089B-401E-8E5E-F6DF456DA9B2}"/>
                </a:ext>
              </a:extLst>
            </p:cNvPr>
            <p:cNvCxnSpPr/>
            <p:nvPr/>
          </p:nvCxnSpPr>
          <p:spPr>
            <a:xfrm flipV="1">
              <a:off x="5923737" y="2647160"/>
              <a:ext cx="122324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3E3F57D-DECD-46F4-AA90-46B2FEC22E0E}"/>
                </a:ext>
              </a:extLst>
            </p:cNvPr>
            <p:cNvSpPr txBox="1"/>
            <p:nvPr/>
          </p:nvSpPr>
          <p:spPr>
            <a:xfrm>
              <a:off x="7067188" y="3926311"/>
              <a:ext cx="1050676" cy="198565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algn="ctr"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Configuration Management</a:t>
              </a:r>
            </a:p>
            <a:p>
              <a:pPr algn="ctr"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Continuous Integration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29C36C1-AD64-4A6D-9C16-D2EDE8040FF6}"/>
                </a:ext>
              </a:extLst>
            </p:cNvPr>
            <p:cNvSpPr txBox="1"/>
            <p:nvPr/>
          </p:nvSpPr>
          <p:spPr>
            <a:xfrm>
              <a:off x="6949108" y="2943867"/>
              <a:ext cx="1147512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Machine Assisted Automation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1B62355-782C-4E90-B846-4131A6677352}"/>
                </a:ext>
              </a:extLst>
            </p:cNvPr>
            <p:cNvSpPr txBox="1"/>
            <p:nvPr/>
          </p:nvSpPr>
          <p:spPr>
            <a:xfrm>
              <a:off x="8177290" y="2416862"/>
              <a:ext cx="682697" cy="198565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AI / ML Powered</a:t>
              </a:r>
            </a:p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Recommendation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D62BD57-8CF7-44A8-A841-40501A3438E2}"/>
                </a:ext>
              </a:extLst>
            </p:cNvPr>
            <p:cNvSpPr txBox="1"/>
            <p:nvPr/>
          </p:nvSpPr>
          <p:spPr>
            <a:xfrm>
              <a:off x="8202501" y="2698502"/>
              <a:ext cx="464815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SME Driven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6EE89F8-53A2-4BF8-95E0-8F117B7D84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5" t="34000" r="2720" b="24857"/>
            <a:stretch/>
          </p:blipFill>
          <p:spPr>
            <a:xfrm>
              <a:off x="3826874" y="2621350"/>
              <a:ext cx="279678" cy="77153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11DD222-6713-4623-BCDA-6036A881A2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655" t="34000" r="2720" b="24857"/>
            <a:stretch/>
          </p:blipFill>
          <p:spPr>
            <a:xfrm>
              <a:off x="6115841" y="2536503"/>
              <a:ext cx="279678" cy="77153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4044A2-89F5-4AA2-B99D-B54267E289BA}"/>
                </a:ext>
              </a:extLst>
            </p:cNvPr>
            <p:cNvSpPr txBox="1"/>
            <p:nvPr/>
          </p:nvSpPr>
          <p:spPr>
            <a:xfrm>
              <a:off x="5860135" y="2716925"/>
              <a:ext cx="648805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b="1" dirty="0">
                  <a:solidFill>
                    <a:srgbClr val="7BA0FF">
                      <a:lumMod val="75000"/>
                    </a:srgbClr>
                  </a:solidFill>
                  <a:latin typeface="Arial" panose="020B0604020202020204"/>
                </a:rPr>
                <a:t>{ Event Driven }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258E015-584F-4D23-96B1-A1D06EDD4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28749" y="2274798"/>
              <a:ext cx="744723" cy="744723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0DC89EB-958E-4E86-9038-5361D37ADB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34565" t="18861" r="35171" b="20905"/>
            <a:stretch/>
          </p:blipFill>
          <p:spPr>
            <a:xfrm>
              <a:off x="2890333" y="2124229"/>
              <a:ext cx="893619" cy="935182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AD6DB83-B864-4AB6-A8E4-0DC1EDD270F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045" r="21364"/>
            <a:stretch/>
          </p:blipFill>
          <p:spPr>
            <a:xfrm>
              <a:off x="4379361" y="2727762"/>
              <a:ext cx="189738" cy="16449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9AF6285-6E59-41DF-BBB7-703CE6D40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2045" r="21364"/>
            <a:stretch/>
          </p:blipFill>
          <p:spPr>
            <a:xfrm>
              <a:off x="2603507" y="2756210"/>
              <a:ext cx="189738" cy="16449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FE2FFF-2A5E-4514-A1F1-E880E2C968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07544" y="3430495"/>
              <a:ext cx="634459" cy="634459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BB521A1-6986-4A1E-A270-812ED666B237}"/>
                </a:ext>
              </a:extLst>
            </p:cNvPr>
            <p:cNvSpPr txBox="1"/>
            <p:nvPr/>
          </p:nvSpPr>
          <p:spPr>
            <a:xfrm>
              <a:off x="1058381" y="4062220"/>
              <a:ext cx="643963" cy="99282"/>
            </a:xfrm>
            <a:prstGeom prst="rect">
              <a:avLst/>
            </a:prstGeom>
          </p:spPr>
          <p:txBody>
            <a:bodyPr wrap="none" lIns="0" tIns="0" rIns="0" bIns="0" rtlCol="0">
              <a:spAutoFit/>
            </a:bodyPr>
            <a:lstStyle/>
            <a:p>
              <a:pPr defTabSz="457120"/>
              <a:r>
                <a:rPr lang="en-US" sz="900" dirty="0">
                  <a:solidFill>
                    <a:srgbClr val="000000"/>
                  </a:solidFill>
                  <a:latin typeface="Arial" panose="020B0604020202020204"/>
                </a:rPr>
                <a:t>Event </a:t>
              </a:r>
              <a:r>
                <a:rPr lang="en-US" sz="900" dirty="0" err="1">
                  <a:solidFill>
                    <a:srgbClr val="000000"/>
                  </a:solidFill>
                  <a:latin typeface="Arial" panose="020B0604020202020204"/>
                </a:rPr>
                <a:t>Corelation</a:t>
              </a:r>
              <a:endParaRPr lang="en-US" sz="900" dirty="0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5DD4585-FDCC-44B7-A453-241D89475AC1}"/>
              </a:ext>
            </a:extLst>
          </p:cNvPr>
          <p:cNvSpPr txBox="1"/>
          <p:nvPr/>
        </p:nvSpPr>
        <p:spPr>
          <a:xfrm>
            <a:off x="7945082" y="6445829"/>
            <a:ext cx="1984518" cy="153888"/>
          </a:xfrm>
          <a:prstGeom prst="rect">
            <a:avLst/>
          </a:prstGeom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 dirty="0">
                <a:solidFill>
                  <a:schemeClr val="tx2"/>
                </a:solidFill>
              </a:rPr>
              <a:t>Note: Product names are indicative</a:t>
            </a:r>
          </a:p>
        </p:txBody>
      </p:sp>
    </p:spTree>
    <p:extLst>
      <p:ext uri="{BB962C8B-B14F-4D97-AF65-F5344CB8AC3E}">
        <p14:creationId xmlns:p14="http://schemas.microsoft.com/office/powerpoint/2010/main" val="13173706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2730B1-9407-4BE4-886F-4EA5C06C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437231"/>
            <a:ext cx="10808209" cy="307777"/>
          </a:xfrm>
        </p:spPr>
        <p:txBody>
          <a:bodyPr/>
          <a:lstStyle/>
          <a:p>
            <a:r>
              <a:rPr lang="en-US" dirty="0"/>
              <a:t>Sample: VM Provisioning – Automation use case</a:t>
            </a:r>
            <a:endParaRPr lang="en-I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22440-CAA4-42CC-9DEB-B319AF73B7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3F9CB-FB33-4437-92FF-EBF678E760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BB18D33B-C374-4DA0-84A8-A95F50402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133" y="973777"/>
            <a:ext cx="10177274" cy="535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76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2022 Cognizant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E55FCB-FBA5-ED4E-AAF6-496B42594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dirty="0" smtClean="0"/>
              <a:pPr/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A06E95-1D73-3A40-B8E7-14342E325FED}"/>
              </a:ext>
            </a:extLst>
          </p:cNvPr>
          <p:cNvSpPr txBox="1"/>
          <p:nvPr/>
        </p:nvSpPr>
        <p:spPr>
          <a:xfrm>
            <a:off x="10888717" y="3489434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226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9922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 2022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2E308E"/>
      </a:accent1>
      <a:accent2>
        <a:srgbClr val="7373D8"/>
      </a:accent2>
      <a:accent3>
        <a:srgbClr val="2F78C4"/>
      </a:accent3>
      <a:accent4>
        <a:srgbClr val="92BBE6"/>
      </a:accent4>
      <a:accent5>
        <a:srgbClr val="06C7CC"/>
      </a:accent5>
      <a:accent6>
        <a:srgbClr val="26EFE9"/>
      </a:accent6>
      <a:hlink>
        <a:srgbClr val="535659"/>
      </a:hlink>
      <a:folHlink>
        <a:srgbClr val="97999B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729107_CorporateTemplate_ppt_031122" id="{E81ECB99-F2DE-FC44-B993-E5A209E9C071}" vid="{E056BC50-BFCB-5444-AECA-4841FEB0A9A4}"/>
    </a:ext>
  </a:extLst>
</a:theme>
</file>

<file path=ppt/theme/theme2.xml><?xml version="1.0" encoding="utf-8"?>
<a:theme xmlns:a="http://schemas.openxmlformats.org/drawingml/2006/main" name="Cognizantnewbrand">
  <a:themeElements>
    <a:clrScheme name="Cognizant Colors 2020">
      <a:dk1>
        <a:srgbClr val="0033A0"/>
      </a:dk1>
      <a:lt1>
        <a:srgbClr val="FFFFFF"/>
      </a:lt1>
      <a:dk2>
        <a:srgbClr val="000000"/>
      </a:dk2>
      <a:lt2>
        <a:srgbClr val="FFFFFF"/>
      </a:lt2>
      <a:accent1>
        <a:srgbClr val="000063"/>
      </a:accent1>
      <a:accent2>
        <a:srgbClr val="0033A0"/>
      </a:accent2>
      <a:accent3>
        <a:srgbClr val="2C67FF"/>
      </a:accent3>
      <a:accent4>
        <a:srgbClr val="328DFF"/>
      </a:accent4>
      <a:accent5>
        <a:srgbClr val="404040"/>
      </a:accent5>
      <a:accent6>
        <a:srgbClr val="D9D9D9"/>
      </a:accent6>
      <a:hlink>
        <a:srgbClr val="0033B4"/>
      </a:hlink>
      <a:folHlink>
        <a:srgbClr val="7BA0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/>
      <a:bodyPr wrap="square" lIns="0" tIns="0" rIns="0" bIns="0" rtlCol="0">
        <a:spAutoFit/>
      </a:bodyPr>
      <a:lstStyle>
        <a:defPPr algn="l"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gnizantnewbrand" id="{34464321-73E4-410E-B743-CF8D3DC5F44C}" vid="{66CDC2FA-A042-42D3-A5C3-2B3348401B6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Cognizant Presentation Template</Template>
  <TotalTime>82</TotalTime>
  <Words>362</Words>
  <Application>Microsoft Office PowerPoint</Application>
  <PresentationFormat>Widescreen</PresentationFormat>
  <Paragraphs>96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Regular</vt:lpstr>
      <vt:lpstr>Calibri</vt:lpstr>
      <vt:lpstr>Cambria</vt:lpstr>
      <vt:lpstr>Courier New</vt:lpstr>
      <vt:lpstr>Wingdings</vt:lpstr>
      <vt:lpstr>Office Theme</vt:lpstr>
      <vt:lpstr>Cognizantnewbrand</vt:lpstr>
      <vt:lpstr>CIS Automation Practice</vt:lpstr>
      <vt:lpstr>Automation Practice</vt:lpstr>
      <vt:lpstr>Cognizant Automation Continuum Siloed to Intelligent Automation for Agility</vt:lpstr>
      <vt:lpstr>Enterprise Automation - Capability</vt:lpstr>
      <vt:lpstr>Enterprise Automation Platform Integration Approach</vt:lpstr>
      <vt:lpstr>Sample: VM Provisioning – Automation use case</vt:lpstr>
      <vt:lpstr>Thank you</vt:lpstr>
    </vt:vector>
  </TitlesOfParts>
  <Manager/>
  <Company>Cognizant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CIS Automation Practice</dc:title>
  <dc:subject/>
  <dc:creator>Thangavel, Velliyangiri (Cognizant)</dc:creator>
  <cp:keywords/>
  <dc:description/>
  <cp:lastModifiedBy>Thangavel, Velliyangiri (Cognizant)</cp:lastModifiedBy>
  <cp:revision>28</cp:revision>
  <dcterms:created xsi:type="dcterms:W3CDTF">2022-07-14T05:28:30Z</dcterms:created>
  <dcterms:modified xsi:type="dcterms:W3CDTF">2022-07-14T06:53:23Z</dcterms:modified>
  <cp:category/>
</cp:coreProperties>
</file>